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8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81" r:id="rId16"/>
    <p:sldId id="285" r:id="rId17"/>
    <p:sldId id="283" r:id="rId18"/>
    <p:sldId id="269" r:id="rId19"/>
    <p:sldId id="278" r:id="rId20"/>
    <p:sldId id="279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18" r:id="rId39"/>
    <p:sldId id="303" r:id="rId40"/>
    <p:sldId id="319" r:id="rId41"/>
    <p:sldId id="304" r:id="rId42"/>
    <p:sldId id="320" r:id="rId43"/>
    <p:sldId id="305" r:id="rId44"/>
    <p:sldId id="321" r:id="rId45"/>
    <p:sldId id="306" r:id="rId46"/>
    <p:sldId id="322" r:id="rId47"/>
    <p:sldId id="307" r:id="rId48"/>
    <p:sldId id="323" r:id="rId49"/>
    <p:sldId id="308" r:id="rId50"/>
    <p:sldId id="324" r:id="rId51"/>
    <p:sldId id="309" r:id="rId52"/>
    <p:sldId id="325" r:id="rId53"/>
    <p:sldId id="310" r:id="rId54"/>
    <p:sldId id="326" r:id="rId55"/>
    <p:sldId id="313" r:id="rId56"/>
    <p:sldId id="312" r:id="rId57"/>
    <p:sldId id="327" r:id="rId58"/>
    <p:sldId id="311" r:id="rId59"/>
    <p:sldId id="329" r:id="rId60"/>
    <p:sldId id="333" r:id="rId61"/>
    <p:sldId id="334" r:id="rId62"/>
    <p:sldId id="314" r:id="rId63"/>
    <p:sldId id="330" r:id="rId64"/>
    <p:sldId id="315" r:id="rId65"/>
    <p:sldId id="331" r:id="rId66"/>
    <p:sldId id="317" r:id="rId67"/>
    <p:sldId id="316" r:id="rId68"/>
    <p:sldId id="332" r:id="rId69"/>
    <p:sldId id="336" r:id="rId70"/>
    <p:sldId id="338" r:id="rId71"/>
    <p:sldId id="335" r:id="rId72"/>
    <p:sldId id="339" r:id="rId73"/>
    <p:sldId id="343" r:id="rId74"/>
    <p:sldId id="354" r:id="rId75"/>
    <p:sldId id="344" r:id="rId76"/>
    <p:sldId id="345" r:id="rId77"/>
    <p:sldId id="346" r:id="rId78"/>
    <p:sldId id="348" r:id="rId79"/>
    <p:sldId id="350" r:id="rId80"/>
    <p:sldId id="351" r:id="rId81"/>
    <p:sldId id="352" r:id="rId82"/>
    <p:sldId id="280" r:id="rId8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None/>
      <a:defRPr kumimoji="0" sz="1800" b="0" i="0" u="none" strike="noStrike" cap="none" spc="0" normalizeH="0" baseline="0">
        <a:solidFill>
          <a:srgbClr val="000000"/>
        </a:solidFill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None/>
      <a:defRPr kumimoji="0" sz="3000" b="1" i="0" u="none" strike="noStrike" cap="none" spc="0" normalizeH="0" baseline="0">
        <a:solidFill>
          <a:srgbClr val="000000"/>
        </a:solidFill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None/>
      <a:defRPr kumimoji="0" sz="3000" b="1" i="0" u="none" strike="noStrike" cap="none" spc="0" normalizeH="0" baseline="0">
        <a:solidFill>
          <a:srgbClr val="000000"/>
        </a:solidFill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None/>
      <a:defRPr kumimoji="0" sz="3000" b="1" i="0" u="none" strike="noStrike" cap="none" spc="0" normalizeH="0" baseline="0">
        <a:solidFill>
          <a:srgbClr val="000000"/>
        </a:solidFill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None/>
      <a:defRPr kumimoji="0" sz="3000" b="1" i="0" u="none" strike="noStrike" cap="none" spc="0" normalizeH="0" baseline="0">
        <a:solidFill>
          <a:srgbClr val="000000"/>
        </a:solidFill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None/>
      <a:defRPr kumimoji="0" sz="3000" b="1" i="0" u="none" strike="noStrike" cap="none" spc="0" normalizeH="0" baseline="0">
        <a:solidFill>
          <a:srgbClr val="000000"/>
        </a:solidFill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None/>
      <a:defRPr kumimoji="0" sz="3000" b="1" i="0" u="none" strike="noStrike" cap="none" spc="0" normalizeH="0" baseline="0">
        <a:solidFill>
          <a:srgbClr val="000000"/>
        </a:solidFill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None/>
      <a:defRPr kumimoji="0" sz="3000" b="1" i="0" u="none" strike="noStrike" cap="none" spc="0" normalizeH="0" baseline="0">
        <a:solidFill>
          <a:srgbClr val="000000"/>
        </a:solidFill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None/>
      <a:defRPr kumimoji="0" sz="3000" b="1" i="0" u="none" strike="noStrike" cap="none" spc="0" normalizeH="0" baseline="0">
        <a:solidFill>
          <a:srgbClr val="000000"/>
        </a:solidFill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None/>
      <a:defRPr kumimoji="0" sz="3000" b="1" i="0" u="none" strike="noStrike" cap="none" spc="0" normalizeH="0" baseline="0">
        <a:solidFill>
          <a:srgbClr val="000000"/>
        </a:solidFill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43" userDrawn="1">
          <p15:clr>
            <a:srgbClr val="A4A3A4"/>
          </p15:clr>
        </p15:guide>
        <p15:guide id="2" pos="770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준혁" initials="강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7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C3C2611-4C71-4FC5-86AE-919BDF0F9419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>
              <a:lumOff val="-13580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solidFill>
                <a:srgbClr val="3797C6"/>
              </a:solidFill>
              <a:prstDash val="solid"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>
              <a:hueOff val="114395"/>
              <a:lumOff val="-24980"/>
            </a:schemeClr>
          </a:solidFill>
        </a:fill>
      </a:tcStyle>
    </a:firstRow>
  </a:tblStyle>
  <a:tblStyle styleId="{EEE7283C-3CF3-47DC-8721-378D4A62B228}" styleName="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miter/>
            </a:ln>
          </a:left>
          <a:right>
            <a:ln w="12700" cap="flat">
              <a:solidFill>
                <a:srgbClr val="5D5D5D"/>
              </a:solidFill>
              <a:miter/>
            </a:ln>
          </a:right>
          <a:top>
            <a:ln w="12700" cap="flat">
              <a:solidFill>
                <a:srgbClr val="5D5D5D"/>
              </a:solidFill>
              <a:miter/>
            </a:ln>
          </a:top>
          <a:bottom>
            <a:ln w="12700" cap="flat">
              <a:solidFill>
                <a:srgbClr val="5D5D5D"/>
              </a:solidFill>
              <a:miter/>
            </a:ln>
          </a:bottom>
          <a:insideH>
            <a:ln w="12700" cap="flat">
              <a:solidFill>
                <a:srgbClr val="5D5D5D"/>
              </a:solidFill>
              <a:miter/>
            </a:ln>
          </a:insideH>
          <a:insideV>
            <a:ln w="12700" cap="flat">
              <a:solidFill>
                <a:srgbClr val="5D5D5D"/>
              </a:solidFill>
              <a:miter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/>
            </a:ln>
          </a:left>
          <a:right>
            <a:ln w="12700" cap="flat">
              <a:solidFill>
                <a:srgbClr val="5D5D5D"/>
              </a:solidFill>
              <a:prstDash val="solid"/>
              <a:miter/>
            </a:ln>
          </a:right>
          <a:top>
            <a:ln w="12700" cap="flat">
              <a:solidFill>
                <a:srgbClr val="5D5D5D"/>
              </a:solidFill>
              <a:prstDash val="solid"/>
              <a:miter/>
            </a:ln>
          </a:top>
          <a:bottom>
            <a:ln w="12700" cap="flat">
              <a:solidFill>
                <a:srgbClr val="5D5D5D"/>
              </a:solidFill>
              <a:prstDash val="solid"/>
              <a:miter/>
            </a:ln>
          </a:bottom>
          <a:insideH>
            <a:ln w="12700" cap="flat">
              <a:solidFill>
                <a:srgbClr val="5D5D5D"/>
              </a:solidFill>
              <a:prstDash val="solid"/>
              <a:miter/>
            </a:ln>
          </a:insideH>
          <a:insideV>
            <a:ln w="12700" cap="flat">
              <a:solidFill>
                <a:srgbClr val="5D5D5D"/>
              </a:solidFill>
              <a:prstDash val="solid"/>
              <a:miter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/>
            </a:ln>
          </a:left>
          <a:right>
            <a:ln w="12700" cap="flat">
              <a:solidFill>
                <a:srgbClr val="5D5D5D"/>
              </a:solidFill>
              <a:prstDash val="solid"/>
              <a:miter/>
            </a:ln>
          </a:right>
          <a:top>
            <a:ln w="12700" cap="flat">
              <a:solidFill>
                <a:srgbClr val="5D5D5D"/>
              </a:solidFill>
              <a:prstDash val="solid"/>
              <a:miter/>
            </a:ln>
          </a:top>
          <a:bottom>
            <a:ln w="12700" cap="flat">
              <a:solidFill>
                <a:srgbClr val="5D5D5D"/>
              </a:solidFill>
              <a:prstDash val="solid"/>
              <a:miter/>
            </a:ln>
          </a:bottom>
          <a:insideH>
            <a:ln w="12700" cap="flat">
              <a:solidFill>
                <a:srgbClr val="5D5D5D"/>
              </a:solidFill>
              <a:prstDash val="solid"/>
              <a:miter/>
            </a:ln>
          </a:insideH>
          <a:insideV>
            <a:ln w="12700" cap="flat">
              <a:solidFill>
                <a:srgbClr val="5D5D5D"/>
              </a:solidFill>
              <a:prstDash val="solid"/>
              <a:miter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/>
            </a:ln>
          </a:left>
          <a:right>
            <a:ln w="12700" cap="flat">
              <a:solidFill>
                <a:srgbClr val="5D5D5D"/>
              </a:solidFill>
              <a:prstDash val="solid"/>
              <a:miter/>
            </a:ln>
          </a:right>
          <a:top>
            <a:ln w="12700" cap="flat">
              <a:solidFill>
                <a:srgbClr val="5D5D5D"/>
              </a:solidFill>
              <a:prstDash val="solid"/>
              <a:miter/>
            </a:ln>
          </a:top>
          <a:bottom>
            <a:ln w="12700" cap="flat">
              <a:solidFill>
                <a:srgbClr val="5D5D5D"/>
              </a:solidFill>
              <a:prstDash val="solid"/>
              <a:miter/>
            </a:ln>
          </a:bottom>
          <a:insideH>
            <a:ln w="12700" cap="flat">
              <a:solidFill>
                <a:srgbClr val="5D5D5D"/>
              </a:solidFill>
              <a:prstDash val="solid"/>
              <a:miter/>
            </a:ln>
          </a:insideH>
          <a:insideV>
            <a:ln w="12700" cap="flat">
              <a:solidFill>
                <a:srgbClr val="5D5D5D"/>
              </a:solidFill>
              <a:prstDash val="solid"/>
              <a:miter/>
            </a:ln>
          </a:insideV>
        </a:tcBdr>
        <a:fill>
          <a:solidFill>
            <a:srgbClr val="FF9400"/>
          </a:solidFill>
        </a:fill>
      </a:tcStyle>
    </a:firstRow>
  </a:tblStyle>
  <a:tblStyle styleId="{2708684C-4D16-4618-839F-0558EEFCDFE6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miter/>
            </a:ln>
          </a:left>
          <a:right>
            <a:ln w="12700" cap="flat">
              <a:solidFill>
                <a:srgbClr val="000000"/>
              </a:solidFill>
              <a:miter/>
            </a:ln>
          </a:right>
          <a:top>
            <a:ln w="12700" cap="flat">
              <a:solidFill>
                <a:srgbClr val="000000"/>
              </a:solidFill>
              <a:miter/>
            </a:ln>
          </a:top>
          <a:bottom>
            <a:ln w="12700" cap="flat">
              <a:solidFill>
                <a:srgbClr val="000000"/>
              </a:solidFill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miter/>
            </a:ln>
          </a:top>
          <a:bottom>
            <a:ln w="12700" cap="flat">
              <a:solidFill>
                <a:srgbClr val="000000"/>
              </a:solidFill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miter/>
            </a:ln>
          </a:left>
          <a:right>
            <a:ln w="12700" cap="flat">
              <a:solidFill>
                <a:srgbClr val="000000"/>
              </a:solidFill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miter/>
            </a:ln>
          </a:left>
          <a:right>
            <a:ln w="12700" cap="flat">
              <a:solidFill>
                <a:srgbClr val="000000"/>
              </a:solidFill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firstRow>
  </a:tblStyle>
  <a:tblStyle styleId="{33BA23B1-9221-436E-865A-0063620EA4FD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798089"/>
          </a:solidFill>
        </a:fill>
      </a:tcStyle>
    </a:firstRow>
  </a:tblStyle>
  <a:tblStyle styleId="{CF821DB8-F4EB-4A41-A1BA-3FCAFE7338EE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/>
            </a:ln>
          </a:left>
          <a:right>
            <a:ln w="12700" cap="flat">
              <a:solidFill>
                <a:srgbClr val="A6AAA9"/>
              </a:solidFill>
              <a:prstDash val="solid"/>
              <a:miter/>
            </a:ln>
          </a:right>
          <a:top>
            <a:ln w="12700" cap="flat">
              <a:solidFill>
                <a:srgbClr val="A6AAA9"/>
              </a:solidFill>
              <a:prstDash val="solid"/>
              <a:miter/>
            </a:ln>
          </a:top>
          <a:bottom>
            <a:ln w="12700" cap="flat">
              <a:solidFill>
                <a:srgbClr val="A6AAA9"/>
              </a:solidFill>
              <a:prstDash val="solid"/>
              <a:miter/>
            </a:ln>
          </a:bottom>
          <a:insideH>
            <a:ln w="12700" cap="flat">
              <a:solidFill>
                <a:srgbClr val="A6AAA9"/>
              </a:solidFill>
              <a:prstDash val="solid"/>
              <a:miter/>
            </a:ln>
          </a:insideH>
          <a:insideV>
            <a:ln w="12700" cap="flat">
              <a:solidFill>
                <a:srgbClr val="A6AAA9"/>
              </a:solidFill>
              <a:prstDash val="solid"/>
              <a:miter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/>
            </a:ln>
          </a:left>
          <a:right>
            <a:ln w="12700" cap="flat">
              <a:solidFill>
                <a:srgbClr val="A6AAA9"/>
              </a:solidFill>
              <a:prstDash val="solid"/>
              <a:miter/>
            </a:ln>
          </a:right>
          <a:top>
            <a:ln w="12700" cap="flat">
              <a:solidFill>
                <a:srgbClr val="A6AAA9"/>
              </a:solidFill>
              <a:prstDash val="solid"/>
              <a:miter/>
            </a:ln>
          </a:top>
          <a:bottom>
            <a:ln w="12700" cap="flat">
              <a:solidFill>
                <a:srgbClr val="A6AAA9"/>
              </a:solidFill>
              <a:prstDash val="solid"/>
              <a:miter/>
            </a:ln>
          </a:bottom>
          <a:insideH>
            <a:ln w="12700" cap="flat">
              <a:solidFill>
                <a:srgbClr val="A6AAA9"/>
              </a:solidFill>
              <a:prstDash val="solid"/>
              <a:miter/>
            </a:ln>
          </a:insideH>
          <a:insideV>
            <a:ln w="12700" cap="flat">
              <a:solidFill>
                <a:srgbClr val="A6AAA9"/>
              </a:solidFill>
              <a:prstDash val="solid"/>
              <a:miter/>
            </a:ln>
          </a:insideV>
        </a:tcBdr>
        <a:fill>
          <a:solidFill>
            <a:schemeClr val="accent6">
              <a:hueOff val="-146070"/>
              <a:satOff val="-10050"/>
              <a:lumOff val="-30630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/>
            </a:ln>
          </a:left>
          <a:right>
            <a:ln w="12700" cap="flat">
              <a:solidFill>
                <a:srgbClr val="A6AAA9"/>
              </a:solidFill>
              <a:prstDash val="solid"/>
              <a:miter/>
            </a:ln>
          </a:right>
          <a:top>
            <a:ln w="12700" cap="flat">
              <a:solidFill>
                <a:srgbClr val="A6AAA9"/>
              </a:solidFill>
              <a:prstDash val="solid"/>
              <a:miter/>
            </a:ln>
          </a:top>
          <a:bottom>
            <a:ln w="12700" cap="flat">
              <a:solidFill>
                <a:srgbClr val="A6AAA9"/>
              </a:solidFill>
              <a:prstDash val="solid"/>
              <a:miter/>
            </a:ln>
          </a:bottom>
          <a:insideH>
            <a:ln w="12700" cap="flat">
              <a:solidFill>
                <a:srgbClr val="A6AAA9"/>
              </a:solidFill>
              <a:prstDash val="solid"/>
              <a:miter/>
            </a:ln>
          </a:insideH>
          <a:insideV>
            <a:ln w="12700" cap="flat">
              <a:solidFill>
                <a:srgbClr val="A6AAA9"/>
              </a:solidFill>
              <a:prstDash val="solid"/>
              <a:miter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/>
            </a:ln>
          </a:left>
          <a:right>
            <a:ln w="12700" cap="flat">
              <a:solidFill>
                <a:srgbClr val="A6AAA9"/>
              </a:solidFill>
              <a:prstDash val="solid"/>
              <a:miter/>
            </a:ln>
          </a:right>
          <a:top>
            <a:ln w="12700" cap="flat">
              <a:solidFill>
                <a:srgbClr val="A6AAA9"/>
              </a:solidFill>
              <a:prstDash val="solid"/>
              <a:miter/>
            </a:ln>
          </a:top>
          <a:bottom>
            <a:ln w="12700" cap="flat">
              <a:solidFill>
                <a:srgbClr val="A6AAA9"/>
              </a:solidFill>
              <a:prstDash val="solid"/>
              <a:miter/>
            </a:ln>
          </a:bottom>
          <a:insideH>
            <a:ln w="12700" cap="flat">
              <a:solidFill>
                <a:srgbClr val="A6AAA9"/>
              </a:solidFill>
              <a:prstDash val="solid"/>
              <a:miter/>
            </a:ln>
          </a:insideH>
          <a:insideV>
            <a:ln w="12700" cap="flat">
              <a:solidFill>
                <a:srgbClr val="A6AAA9"/>
              </a:solidFill>
              <a:prstDash val="solid"/>
              <a:miter/>
            </a:ln>
          </a:insideV>
        </a:tcBdr>
        <a:fill>
          <a:solidFill>
            <a:srgbClr val="C24785"/>
          </a:solidFill>
        </a:fill>
      </a:tcStyle>
    </a:firstRow>
  </a:tblStyle>
  <a:tblStyle styleId="{C7B018BB-80A7-4F77-B60F-C8B233D01FF8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/>
            </a:ln>
          </a:left>
          <a:right>
            <a:ln w="12700" cap="flat">
              <a:solidFill>
                <a:srgbClr val="B8B8B8"/>
              </a:solidFill>
              <a:prstDash val="solid"/>
              <a:miter/>
            </a:ln>
          </a:right>
          <a:top>
            <a:ln w="12700" cap="flat">
              <a:solidFill>
                <a:srgbClr val="B8B8B8"/>
              </a:solidFill>
              <a:prstDash val="solid"/>
              <a:miter/>
            </a:ln>
          </a:top>
          <a:bottom>
            <a:ln w="12700" cap="flat">
              <a:solidFill>
                <a:srgbClr val="B8B8B8"/>
              </a:solidFill>
              <a:prstDash val="solid"/>
              <a:miter/>
            </a:ln>
          </a:bottom>
          <a:insideH>
            <a:ln w="12700" cap="flat">
              <a:solidFill>
                <a:srgbClr val="B8B8B8"/>
              </a:solidFill>
              <a:prstDash val="solid"/>
              <a:miter/>
            </a:ln>
          </a:insideH>
          <a:insideV>
            <a:ln w="12700" cap="flat">
              <a:solidFill>
                <a:srgbClr val="B8B8B8"/>
              </a:solidFill>
              <a:prstDash val="solid"/>
              <a:miter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/>
            </a:ln>
          </a:left>
          <a:right>
            <a:ln w="12700" cap="flat">
              <a:solidFill>
                <a:srgbClr val="606060"/>
              </a:solidFill>
              <a:prstDash val="solid"/>
              <a:miter/>
            </a:ln>
          </a:right>
          <a:top>
            <a:ln w="12700" cap="flat">
              <a:solidFill>
                <a:srgbClr val="606060"/>
              </a:solidFill>
              <a:prstDash val="solid"/>
              <a:miter/>
            </a:ln>
          </a:top>
          <a:bottom>
            <a:ln w="12700" cap="flat">
              <a:solidFill>
                <a:srgbClr val="606060"/>
              </a:solidFill>
              <a:prstDash val="solid"/>
              <a:miter/>
            </a:ln>
          </a:bottom>
          <a:insideH>
            <a:ln w="12700" cap="flat">
              <a:solidFill>
                <a:srgbClr val="606060"/>
              </a:solidFill>
              <a:prstDash val="solid"/>
              <a:miter/>
            </a:ln>
          </a:insideH>
          <a:insideV>
            <a:ln w="12700" cap="flat">
              <a:solidFill>
                <a:srgbClr val="606060"/>
              </a:solidFill>
              <a:prstDash val="solid"/>
              <a:miter/>
            </a:ln>
          </a:insideV>
        </a:tcBdr>
        <a:fill>
          <a:solidFill>
            <a:schemeClr val="accent3">
              <a:hueOff val="362282"/>
              <a:satOff val="31800"/>
              <a:lumOff val="-18240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/>
            </a:ln>
          </a:left>
          <a:right>
            <a:ln w="12700" cap="flat">
              <a:solidFill>
                <a:srgbClr val="606060"/>
              </a:solidFill>
              <a:prstDash val="solid"/>
              <a:miter/>
            </a:ln>
          </a:right>
          <a:top>
            <a:ln w="25400" cap="flat">
              <a:solidFill>
                <a:srgbClr val="606060"/>
              </a:solidFill>
              <a:prstDash val="solid"/>
              <a:miter/>
            </a:ln>
          </a:top>
          <a:bottom>
            <a:ln w="12700" cap="flat">
              <a:solidFill>
                <a:srgbClr val="606060"/>
              </a:solidFill>
              <a:prstDash val="solid"/>
              <a:miter/>
            </a:ln>
          </a:bottom>
          <a:insideH>
            <a:ln w="12700" cap="flat">
              <a:solidFill>
                <a:srgbClr val="606060"/>
              </a:solidFill>
              <a:prstDash val="solid"/>
              <a:miter/>
            </a:ln>
          </a:insideH>
          <a:insideV>
            <a:ln w="12700" cap="flat">
              <a:solidFill>
                <a:srgbClr val="606060"/>
              </a:solidFill>
              <a:prstDash val="solid"/>
              <a:miter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/>
            </a:ln>
          </a:left>
          <a:right>
            <a:ln w="12700" cap="flat">
              <a:solidFill>
                <a:srgbClr val="929292"/>
              </a:solidFill>
              <a:prstDash val="solid"/>
              <a:miter/>
            </a:ln>
          </a:right>
          <a:top>
            <a:ln w="12700" cap="flat">
              <a:solidFill>
                <a:srgbClr val="606060"/>
              </a:solidFill>
              <a:prstDash val="solid"/>
              <a:miter/>
            </a:ln>
          </a:top>
          <a:bottom>
            <a:ln w="12700" cap="flat">
              <a:solidFill>
                <a:srgbClr val="606060"/>
              </a:solidFill>
              <a:prstDash val="solid"/>
              <a:miter/>
            </a:ln>
          </a:bottom>
          <a:insideH>
            <a:ln w="12700" cap="flat">
              <a:solidFill>
                <a:srgbClr val="929292"/>
              </a:solidFill>
              <a:prstDash val="solid"/>
              <a:miter/>
            </a:ln>
          </a:insideH>
          <a:insideV>
            <a:ln w="12700" cap="flat">
              <a:solidFill>
                <a:srgbClr val="929292"/>
              </a:solidFill>
              <a:prstDash val="solid"/>
              <a:miter/>
            </a:ln>
          </a:insideV>
        </a:tcBdr>
        <a:fill>
          <a:solidFill>
            <a:srgbClr val="01710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6"/>
    <p:restoredTop sz="95103"/>
  </p:normalViewPr>
  <p:slideViewPr>
    <p:cSldViewPr>
      <p:cViewPr varScale="1">
        <p:scale>
          <a:sx n="39" d="100"/>
          <a:sy n="39" d="100"/>
        </p:scale>
        <p:origin x="730" y="82"/>
      </p:cViewPr>
      <p:guideLst>
        <p:guide orient="horz" pos="4343"/>
        <p:guide pos="770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998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386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이미지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이미지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54141"/>
            <a:ext cx="19621500" cy="871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</p:sldLayoutIdLst>
  <p:transition spd="med"/>
  <p:hf hdr="0" ft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acebook.png" descr="fac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335" y="3902910"/>
            <a:ext cx="2449330" cy="244933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F a c e b o o k"/>
          <p:cNvSpPr txBox="1"/>
          <p:nvPr/>
        </p:nvSpPr>
        <p:spPr>
          <a:xfrm>
            <a:off x="9742089" y="6752157"/>
            <a:ext cx="491480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t>Facebook</a:t>
            </a:r>
            <a:r>
              <a:rPr lang="en-US" altLang="ko-KR"/>
              <a:t> DB </a:t>
            </a:r>
            <a:r>
              <a:rPr lang="ko-KR" altLang="en-US"/>
              <a:t>설계</a:t>
            </a:r>
            <a:endParaRPr dirty="0"/>
          </a:p>
        </p:txBody>
      </p:sp>
      <p:sp>
        <p:nvSpPr>
          <p:cNvPr id="121" name="PPT Templete"/>
          <p:cNvSpPr txBox="1"/>
          <p:nvPr/>
        </p:nvSpPr>
        <p:spPr>
          <a:xfrm>
            <a:off x="10182868" y="8021472"/>
            <a:ext cx="4018264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solidFill>
                  <a:srgbClr val="C1C1C1"/>
                </a:solidFill>
              </a:defRPr>
            </a:pPr>
            <a:r>
              <a:rPr lang="en-US" altLang="ko-KR" sz="3200" b="0" dirty="0">
                <a:solidFill>
                  <a:schemeClr val="tx1"/>
                </a:solidFill>
                <a:latin typeface="S-Core Dream 6 Bold"/>
                <a:ea typeface="S-Core Dream 6 Bold"/>
                <a:cs typeface="S-Core Dream 6 Bold"/>
                <a:sym typeface="S-Core Dream 6 Bold"/>
              </a:rPr>
              <a:t>5</a:t>
            </a:r>
            <a:r>
              <a:rPr lang="ko-KR" altLang="en-US" sz="3200" b="0" dirty="0">
                <a:solidFill>
                  <a:schemeClr val="tx1"/>
                </a:solidFill>
                <a:latin typeface="S-Core Dream 6 Bold"/>
                <a:ea typeface="S-Core Dream 6 Bold"/>
                <a:cs typeface="S-Core Dream 6 Bold"/>
                <a:sym typeface="S-Core Dream 6 Bold"/>
              </a:rPr>
              <a:t>조</a:t>
            </a:r>
            <a:endParaRPr lang="en-US" altLang="ko-KR" sz="3200" b="0" dirty="0">
              <a:solidFill>
                <a:schemeClr val="tx1"/>
              </a:solidFill>
              <a:latin typeface="S-Core Dream 6 Bold"/>
              <a:ea typeface="S-Core Dream 6 Bold"/>
              <a:cs typeface="S-Core Dream 6 Bold"/>
              <a:sym typeface="S-Core Dream 6 Bold"/>
            </a:endParaRPr>
          </a:p>
          <a:p>
            <a:pPr>
              <a:defRPr>
                <a:solidFill>
                  <a:srgbClr val="C1C1C1"/>
                </a:solidFill>
              </a:defRPr>
            </a:pPr>
            <a:r>
              <a:rPr lang="en-US" altLang="ko-KR" sz="3200" b="0" dirty="0">
                <a:solidFill>
                  <a:schemeClr val="tx1"/>
                </a:solidFill>
                <a:latin typeface="S-Core Dream 6 Bold"/>
                <a:ea typeface="S-Core Dream 6 Bold"/>
                <a:cs typeface="S-Core Dream 6 Bold"/>
                <a:sym typeface="S-Core Dream 6 Bold"/>
              </a:rPr>
              <a:t>2017156001 </a:t>
            </a:r>
            <a:r>
              <a:rPr lang="ko-KR" altLang="en-US" sz="3200" b="0" dirty="0">
                <a:solidFill>
                  <a:schemeClr val="tx1"/>
                </a:solidFill>
                <a:latin typeface="S-Core Dream 6 Bold"/>
                <a:ea typeface="S-Core Dream 6 Bold"/>
                <a:cs typeface="S-Core Dream 6 Bold"/>
                <a:sym typeface="S-Core Dream 6 Bold"/>
              </a:rPr>
              <a:t>강준혁</a:t>
            </a:r>
            <a:endParaRPr lang="en-US" altLang="ko-KR" sz="3200" b="0" dirty="0">
              <a:solidFill>
                <a:schemeClr val="tx1"/>
              </a:solidFill>
              <a:latin typeface="S-Core Dream 6 Bold"/>
              <a:ea typeface="S-Core Dream 6 Bold"/>
              <a:cs typeface="S-Core Dream 6 Bold"/>
              <a:sym typeface="S-Core Dream 6 Bold"/>
            </a:endParaRPr>
          </a:p>
          <a:p>
            <a:pPr>
              <a:defRPr>
                <a:solidFill>
                  <a:srgbClr val="C1C1C1"/>
                </a:solidFill>
              </a:defRPr>
            </a:pPr>
            <a:r>
              <a:rPr lang="en-US" altLang="ko-KR" sz="3200" b="0" dirty="0">
                <a:solidFill>
                  <a:schemeClr val="tx1"/>
                </a:solidFill>
                <a:latin typeface="S-Core Dream 6 Bold"/>
                <a:ea typeface="S-Core Dream 6 Bold"/>
                <a:cs typeface="S-Core Dream 6 Bold"/>
                <a:sym typeface="S-Core Dream 6 Bold"/>
              </a:rPr>
              <a:t>2017156028 </a:t>
            </a:r>
            <a:r>
              <a:rPr lang="ko-KR" altLang="en-US" sz="3200" b="0" dirty="0" err="1">
                <a:solidFill>
                  <a:schemeClr val="tx1"/>
                </a:solidFill>
                <a:latin typeface="S-Core Dream 6 Bold"/>
                <a:ea typeface="S-Core Dream 6 Bold"/>
                <a:cs typeface="S-Core Dream 6 Bold"/>
                <a:sym typeface="S-Core Dream 6 Bold"/>
              </a:rPr>
              <a:t>이한결</a:t>
            </a:r>
            <a:endParaRPr lang="en-US" altLang="ko-KR" sz="3200" b="0" dirty="0">
              <a:solidFill>
                <a:schemeClr val="tx1"/>
              </a:solidFill>
              <a:latin typeface="S-Core Dream 6 Bold"/>
              <a:ea typeface="S-Core Dream 6 Bold"/>
              <a:cs typeface="S-Core Dream 6 Bold"/>
              <a:sym typeface="S-Core Dream 6 Bold"/>
            </a:endParaRPr>
          </a:p>
          <a:p>
            <a:pPr>
              <a:defRPr>
                <a:solidFill>
                  <a:srgbClr val="C1C1C1"/>
                </a:solidFill>
              </a:defRPr>
            </a:pPr>
            <a:r>
              <a:rPr lang="en-US" altLang="ko-KR" sz="3200" b="0" dirty="0">
                <a:solidFill>
                  <a:schemeClr val="tx1"/>
                </a:solidFill>
                <a:latin typeface="S-Core Dream 6 Bold"/>
                <a:ea typeface="S-Core Dream 6 Bold"/>
                <a:cs typeface="S-Core Dream 6 Bold"/>
                <a:sym typeface="S-Core Dream 6 Bold"/>
              </a:rPr>
              <a:t>2019150006 </a:t>
            </a:r>
            <a:r>
              <a:rPr lang="ko-KR" altLang="en-US" sz="3200" b="0" dirty="0">
                <a:solidFill>
                  <a:schemeClr val="tx1"/>
                </a:solidFill>
                <a:latin typeface="S-Core Dream 6 Bold"/>
                <a:ea typeface="S-Core Dream 6 Bold"/>
                <a:cs typeface="S-Core Dream 6 Bold"/>
                <a:sym typeface="S-Core Dream 6 Bold"/>
              </a:rPr>
              <a:t>김연수</a:t>
            </a:r>
            <a:endParaRPr lang="en-US" altLang="ko-KR" sz="3200" b="0" dirty="0">
              <a:solidFill>
                <a:schemeClr val="tx1"/>
              </a:solidFill>
              <a:latin typeface="S-Core Dream 6 Bold"/>
              <a:ea typeface="S-Core Dream 6 Bold"/>
              <a:cs typeface="S-Core Dream 6 Bold"/>
              <a:sym typeface="S-Core Dream 6 Bold"/>
            </a:endParaRPr>
          </a:p>
          <a:p>
            <a:pPr>
              <a:defRPr>
                <a:solidFill>
                  <a:srgbClr val="C1C1C1"/>
                </a:solidFill>
              </a:defRPr>
            </a:pPr>
            <a:r>
              <a:rPr lang="en-US" altLang="ko-KR" sz="3200" b="0" dirty="0">
                <a:solidFill>
                  <a:schemeClr val="tx1"/>
                </a:solidFill>
                <a:latin typeface="S-Core Dream 6 Bold"/>
                <a:ea typeface="S-Core Dream 6 Bold"/>
                <a:cs typeface="S-Core Dream 6 Bold"/>
                <a:sym typeface="S-Core Dream 6 Bold"/>
              </a:rPr>
              <a:t>2019150039 </a:t>
            </a:r>
            <a:r>
              <a:rPr lang="ko-KR" altLang="en-US" sz="3200" b="0" dirty="0">
                <a:solidFill>
                  <a:schemeClr val="tx1"/>
                </a:solidFill>
                <a:latin typeface="S-Core Dream 6 Bold"/>
                <a:ea typeface="S-Core Dream 6 Bold"/>
                <a:cs typeface="S-Core Dream 6 Bold"/>
                <a:sym typeface="S-Core Dream 6 Bold"/>
              </a:rPr>
              <a:t>이혜원</a:t>
            </a:r>
            <a:endParaRPr lang="en-US" altLang="ko-KR" sz="3200" b="0" dirty="0">
              <a:solidFill>
                <a:schemeClr val="tx1"/>
              </a:solidFill>
              <a:latin typeface="S-Core Dream 6 Bold"/>
              <a:ea typeface="S-Core Dream 6 Bold"/>
              <a:cs typeface="S-Core Dream 6 Bold"/>
              <a:sym typeface="S-Core Dream 6 Bold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83CEC8-960D-44F9-835C-AC5B94F939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22084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1" cy="323449"/>
          </a:xfrm>
          <a:prstGeom prst="rect">
            <a:avLst/>
          </a:prstGeom>
          <a:solidFill>
            <a:srgbClr val="4267B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F A C E B O O K"/>
          <p:cNvSpPr txBox="1"/>
          <p:nvPr/>
        </p:nvSpPr>
        <p:spPr>
          <a:xfrm>
            <a:off x="8834003" y="1569932"/>
            <a:ext cx="6793526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dirty="0"/>
              <a:t>그룹 엔티티 타입</a:t>
            </a:r>
            <a:endParaRPr dirty="0"/>
          </a:p>
        </p:txBody>
      </p:sp>
      <p:sp>
        <p:nvSpPr>
          <p:cNvPr id="132" name="(적고 싶은 내용의 핵심 키워드 단어만 적어 넣기)"/>
          <p:cNvSpPr txBox="1"/>
          <p:nvPr/>
        </p:nvSpPr>
        <p:spPr>
          <a:xfrm>
            <a:off x="7884993" y="3038609"/>
            <a:ext cx="803905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0">
                <a:solidFill>
                  <a:srgbClr val="D6D6D6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각 그룹에 대해 그룹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ID(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고유함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),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그룹이름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그룹분야를 저장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6090E46-4332-4EA3-9D80-1F0A209A33DF}"/>
              </a:ext>
            </a:extLst>
          </p:cNvPr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F230BCB-E062-481F-8CF6-878AF64AA509}"/>
              </a:ext>
            </a:extLst>
          </p:cNvPr>
          <p:cNvSpPr/>
          <p:nvPr/>
        </p:nvSpPr>
        <p:spPr>
          <a:xfrm>
            <a:off x="6295574" y="5541613"/>
            <a:ext cx="3361700" cy="1575633"/>
          </a:xfrm>
          <a:prstGeom prst="rect">
            <a:avLst/>
          </a:prstGeom>
          <a:solidFill>
            <a:schemeClr val="bg1"/>
          </a:solidFill>
          <a:ln w="57150" cap="flat">
            <a:solidFill>
              <a:srgbClr val="4267B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3BABB6-6C49-4D34-B180-D4078517CCFC}"/>
              </a:ext>
            </a:extLst>
          </p:cNvPr>
          <p:cNvSpPr txBox="1"/>
          <p:nvPr/>
        </p:nvSpPr>
        <p:spPr>
          <a:xfrm>
            <a:off x="6470843" y="5937220"/>
            <a:ext cx="301116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400" dirty="0"/>
              <a:t>그룹</a:t>
            </a:r>
            <a:endParaRPr kumimoji="0" lang="ko-KR" alt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3BA1D92-682C-4339-9B08-C73BCA737086}"/>
              </a:ext>
            </a:extLst>
          </p:cNvPr>
          <p:cNvSpPr/>
          <p:nvPr/>
        </p:nvSpPr>
        <p:spPr>
          <a:xfrm>
            <a:off x="9043508" y="8053207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66AD626-5F66-4CFC-8024-B15D0053B6F5}"/>
              </a:ext>
            </a:extLst>
          </p:cNvPr>
          <p:cNvSpPr/>
          <p:nvPr/>
        </p:nvSpPr>
        <p:spPr>
          <a:xfrm>
            <a:off x="3431721" y="8386620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B7898E-1883-41C5-9680-39E6B17E82E9}"/>
              </a:ext>
            </a:extLst>
          </p:cNvPr>
          <p:cNvSpPr txBox="1"/>
          <p:nvPr/>
        </p:nvSpPr>
        <p:spPr>
          <a:xfrm>
            <a:off x="3875781" y="8758382"/>
            <a:ext cx="177617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그룹분야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121FB9-7131-4490-BE18-D1D2DB0B9E2A}"/>
              </a:ext>
            </a:extLst>
          </p:cNvPr>
          <p:cNvSpPr txBox="1"/>
          <p:nvPr/>
        </p:nvSpPr>
        <p:spPr>
          <a:xfrm>
            <a:off x="9381684" y="8476860"/>
            <a:ext cx="198794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그룹이름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B40D486-3AAC-4794-949A-132D466F1ACF}"/>
              </a:ext>
            </a:extLst>
          </p:cNvPr>
          <p:cNvSpPr/>
          <p:nvPr/>
        </p:nvSpPr>
        <p:spPr>
          <a:xfrm>
            <a:off x="1062633" y="5635845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CDD9F7-F68C-42BD-8B4C-03D7A3EF6EA0}"/>
              </a:ext>
            </a:extLst>
          </p:cNvPr>
          <p:cNvSpPr txBox="1"/>
          <p:nvPr/>
        </p:nvSpPr>
        <p:spPr>
          <a:xfrm>
            <a:off x="1506693" y="6007607"/>
            <a:ext cx="177617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3200" u="sng" dirty="0"/>
              <a:t>그룹</a:t>
            </a:r>
            <a:r>
              <a:rPr kumimoji="0" lang="en-US" altLang="ko-KR" sz="3200" b="1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ID</a:t>
            </a:r>
            <a:endParaRPr kumimoji="0" lang="ko-KR" altLang="en-US" sz="3200" b="1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14F8C77-CE72-4FDC-918D-24A76AC9D6EE}"/>
              </a:ext>
            </a:extLst>
          </p:cNvPr>
          <p:cNvCxnSpPr>
            <a:endCxn id="39" idx="1"/>
          </p:cNvCxnSpPr>
          <p:nvPr/>
        </p:nvCxnSpPr>
        <p:spPr>
          <a:xfrm>
            <a:off x="3726929" y="6178911"/>
            <a:ext cx="2568645" cy="15051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D88243B-10C0-4241-BCD0-7EAB8E3CADA5}"/>
              </a:ext>
            </a:extLst>
          </p:cNvPr>
          <p:cNvCxnSpPr>
            <a:stCxn id="42" idx="7"/>
          </p:cNvCxnSpPr>
          <p:nvPr/>
        </p:nvCxnSpPr>
        <p:spPr>
          <a:xfrm flipV="1">
            <a:off x="5705840" y="7117246"/>
            <a:ext cx="1098202" cy="147591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3A22DE-800B-40CD-8CB1-99804D098262}"/>
              </a:ext>
            </a:extLst>
          </p:cNvPr>
          <p:cNvCxnSpPr>
            <a:stCxn id="41" idx="1"/>
          </p:cNvCxnSpPr>
          <p:nvPr/>
        </p:nvCxnSpPr>
        <p:spPr>
          <a:xfrm flipH="1" flipV="1">
            <a:off x="8604242" y="7112528"/>
            <a:ext cx="829443" cy="114722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C31C2A-5EA7-4ADA-9E8F-58EBC27768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10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6D68781-6127-440A-A3E3-E4D1BE697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2310" y="4556792"/>
            <a:ext cx="9682961" cy="626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3516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/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8474075" y="1577975"/>
            <a:ext cx="7502525" cy="1171767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페이지 엔티티 타입</a:t>
            </a:r>
            <a:endParaRPr lang="ko-KR"/>
          </a:p>
        </p:txBody>
      </p:sp>
      <p:sp>
        <p:nvSpPr>
          <p:cNvPr id="132" name="(적고 싶은 내용의 핵심 키워드 단어만 적어 넣기)"/>
          <p:cNvSpPr txBox="1"/>
          <p:nvPr/>
        </p:nvSpPr>
        <p:spPr>
          <a:xfrm>
            <a:off x="7331074" y="3044825"/>
            <a:ext cx="9131301" cy="46570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100" b="0">
                <a:solidFill>
                  <a:srgbClr val="D6D6D6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lvl="0">
              <a:defRPr lang="ko-KR" altLang="en-US"/>
            </a:pP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각 페이지에 대해 페이지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ID(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고유함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),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페이지이름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페이지분야를 저장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ko-KR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39" name="직사각형 38"/>
          <p:cNvSpPr/>
          <p:nvPr/>
        </p:nvSpPr>
        <p:spPr>
          <a:xfrm>
            <a:off x="6791400" y="5594770"/>
            <a:ext cx="3361700" cy="1575633"/>
          </a:xfrm>
          <a:prstGeom prst="rect">
            <a:avLst/>
          </a:prstGeom>
          <a:solidFill>
            <a:schemeClr val="bg1"/>
          </a:solidFill>
          <a:ln w="57150" cap="flat">
            <a:solidFill>
              <a:srgbClr val="4267B2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66668" y="5997574"/>
            <a:ext cx="3011160" cy="772504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44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페이지</a:t>
            </a:r>
            <a:endParaRPr lang="ko-KR" altLang="en-US" sz="4400" b="1" i="0" u="none" spc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0155096" y="8463326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476746" y="8809318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29688" y="9188450"/>
            <a:ext cx="2558412" cy="58766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3200"/>
              <a:t>페이지</a:t>
            </a:r>
            <a:r>
              <a:rPr lang="ko-KR" altLang="en-US" sz="3200" b="1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분야</a:t>
            </a:r>
            <a:endParaRPr lang="ko-KR" altLang="en-US" sz="3200" b="1" spc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335521" y="8874125"/>
            <a:ext cx="2326120" cy="591892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3200"/>
              <a:t>페이지</a:t>
            </a:r>
            <a:r>
              <a:rPr lang="ko-KR" altLang="en-US" sz="32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이름</a:t>
            </a:r>
          </a:p>
        </p:txBody>
      </p:sp>
      <p:sp>
        <p:nvSpPr>
          <p:cNvPr id="53" name="타원 52"/>
          <p:cNvSpPr/>
          <p:nvPr/>
        </p:nvSpPr>
        <p:spPr>
          <a:xfrm>
            <a:off x="1755355" y="5994376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199415" y="6369050"/>
            <a:ext cx="1776175" cy="592123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3200" b="1" u="sng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페이지</a:t>
            </a:r>
            <a:r>
              <a:rPr lang="en-US" altLang="ko-KR" sz="3200" b="1" u="sng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ID</a:t>
            </a:r>
            <a:endParaRPr lang="ko-KR" altLang="en-US" sz="3200" b="1" u="sng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" name="직선 연결선 2"/>
          <p:cNvCxnSpPr>
            <a:stCxn id="53" idx="6"/>
            <a:endCxn id="39" idx="1"/>
          </p:cNvCxnSpPr>
          <p:nvPr/>
        </p:nvCxnSpPr>
        <p:spPr>
          <a:xfrm flipV="1">
            <a:off x="4419651" y="6382587"/>
            <a:ext cx="2371749" cy="31696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6" name="직선 연결선 5"/>
          <p:cNvCxnSpPr>
            <a:stCxn id="42" idx="7"/>
          </p:cNvCxnSpPr>
          <p:nvPr/>
        </p:nvCxnSpPr>
        <p:spPr>
          <a:xfrm flipV="1">
            <a:off x="6750865" y="7233697"/>
            <a:ext cx="966240" cy="178216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8" name="직선 연결선 7"/>
          <p:cNvCxnSpPr>
            <a:stCxn id="41" idx="1"/>
          </p:cNvCxnSpPr>
          <p:nvPr/>
        </p:nvCxnSpPr>
        <p:spPr>
          <a:xfrm flipH="1" flipV="1">
            <a:off x="9445297" y="7170403"/>
            <a:ext cx="1099976" cy="149946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>
          <a:xfrm>
            <a:off x="11864975" y="13081000"/>
            <a:ext cx="625476" cy="46105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-</a:t>
            </a:r>
            <a:fld id="{86CB4B4D-7CA3-9044-876B-883B54F8677D}" type="slidenum">
              <a:rPr lang="en-US" altLang="ko-KR"/>
              <a:pPr lvl="0">
                <a:defRPr lang="ko-KR" altLang="en-US"/>
              </a:pPr>
              <a:t>11</a:t>
            </a:fld>
            <a:r>
              <a:rPr lang="ko-KR" altLang="en-US"/>
              <a:t>-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4760" t="20470" r="11670" b="5270"/>
          <a:stretch>
            <a:fillRect/>
          </a:stretch>
        </p:blipFill>
        <p:spPr>
          <a:xfrm>
            <a:off x="14230902" y="3910003"/>
            <a:ext cx="5306817" cy="7525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/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8474075" y="1577975"/>
            <a:ext cx="7502525" cy="1171767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스토리 엔티티 타입</a:t>
            </a:r>
            <a:endParaRPr lang="ko-KR"/>
          </a:p>
        </p:txBody>
      </p:sp>
      <p:sp>
        <p:nvSpPr>
          <p:cNvPr id="132" name="(적고 싶은 내용의 핵심 키워드 단어만 적어 넣기)"/>
          <p:cNvSpPr txBox="1"/>
          <p:nvPr/>
        </p:nvSpPr>
        <p:spPr>
          <a:xfrm>
            <a:off x="7959725" y="3044825"/>
            <a:ext cx="7864475" cy="46570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100" b="0">
                <a:solidFill>
                  <a:srgbClr val="D6D6D6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lvl="0">
              <a:defRPr lang="ko-KR" altLang="en-US"/>
            </a:pP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각 스토리에 대해 스토리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ID(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고유함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),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내용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게시날짜를 저장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39" name="직사각형 38"/>
          <p:cNvSpPr/>
          <p:nvPr/>
        </p:nvSpPr>
        <p:spPr>
          <a:xfrm>
            <a:off x="8139154" y="6932365"/>
            <a:ext cx="3361700" cy="1575633"/>
          </a:xfrm>
          <a:prstGeom prst="rect">
            <a:avLst/>
          </a:prstGeom>
          <a:solidFill>
            <a:schemeClr val="bg1"/>
          </a:solidFill>
          <a:ln w="57150" cap="flat">
            <a:solidFill>
              <a:srgbClr val="4267B2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14422" y="7331074"/>
            <a:ext cx="3011160" cy="77659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44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스토리</a:t>
            </a:r>
            <a:endParaRPr lang="ko-KR" altLang="en-US" sz="4400" b="1" i="0" u="none" spc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431360" y="4553744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510817" y="7256232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633648" y="9958087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887622" y="7646977"/>
            <a:ext cx="1952268" cy="59503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chemeClr val="tx1"/>
                </a:solidFill>
              </a:rPr>
              <a:t>게시날짜</a:t>
            </a:r>
            <a:endParaRPr lang="ko-KR" altLang="en-US" sz="3200" b="1" i="0" u="none" spc="0">
              <a:solidFill>
                <a:schemeClr val="tx1"/>
              </a:solidFill>
              <a:uFillTx/>
              <a:sym typeface="Helvetica Neue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653094" y="4949825"/>
            <a:ext cx="2220827" cy="58970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3200" b="1" i="0" u="sng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스토리</a:t>
            </a:r>
            <a:r>
              <a:rPr lang="en-US" altLang="ko-KR" sz="3200" b="1" i="0" u="sng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ID</a:t>
            </a:r>
            <a:endParaRPr lang="ko-KR" altLang="en-US" sz="3200" b="1" i="0" u="sng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592" y="10350500"/>
            <a:ext cx="1564408" cy="59431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32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내용</a:t>
            </a:r>
            <a:endParaRPr lang="ko-KR" altLang="en-US" sz="3200" b="1" i="0" u="none" spc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" name="직선 연결선 5"/>
          <p:cNvCxnSpPr>
            <a:stCxn id="41" idx="4"/>
          </p:cNvCxnSpPr>
          <p:nvPr/>
        </p:nvCxnSpPr>
        <p:spPr>
          <a:xfrm>
            <a:off x="7763508" y="5964093"/>
            <a:ext cx="984492" cy="96827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8314423" y="8507998"/>
            <a:ext cx="781233" cy="145008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6" name="직선 연결선 15"/>
          <p:cNvCxnSpPr>
            <a:stCxn id="42" idx="6"/>
            <a:endCxn id="39" idx="1"/>
          </p:cNvCxnSpPr>
          <p:nvPr/>
        </p:nvCxnSpPr>
        <p:spPr>
          <a:xfrm flipV="1">
            <a:off x="6175113" y="7720182"/>
            <a:ext cx="1964041" cy="24122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>
          <a:xfrm>
            <a:off x="11845925" y="13081000"/>
            <a:ext cx="654050" cy="46105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-</a:t>
            </a:r>
            <a:fld id="{86CB4B4D-7CA3-9044-876B-883B54F8677D}" type="slidenum">
              <a:rPr lang="en-US" altLang="ko-KR"/>
              <a:pPr lvl="0">
                <a:defRPr lang="ko-KR" altLang="en-US"/>
              </a:pPr>
              <a:t>12</a:t>
            </a:fld>
            <a:r>
              <a:rPr lang="ko-KR" altLang="en-US"/>
              <a:t>-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7940" t="37880" r="8270" b="2920"/>
          <a:stretch>
            <a:fillRect/>
          </a:stretch>
        </p:blipFill>
        <p:spPr>
          <a:xfrm>
            <a:off x="14063807" y="5090419"/>
            <a:ext cx="7309571" cy="5360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facebook.png" descr="fac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335" y="3902910"/>
            <a:ext cx="2449330" cy="24493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1C9619-0028-470F-9E49-D03C8977FB4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3B6D8D-CAD8-4A46-8703-C3B70502EAB9}"/>
              </a:ext>
            </a:extLst>
          </p:cNvPr>
          <p:cNvGrpSpPr/>
          <p:nvPr/>
        </p:nvGrpSpPr>
        <p:grpSpPr>
          <a:xfrm>
            <a:off x="9776130" y="6861416"/>
            <a:ext cx="5272277" cy="2084816"/>
            <a:chOff x="9776130" y="6861416"/>
            <a:chExt cx="5272277" cy="2084816"/>
          </a:xfrm>
        </p:grpSpPr>
        <p:sp>
          <p:nvSpPr>
            <p:cNvPr id="137" name="2. 두번째 컨텐츠"/>
            <p:cNvSpPr txBox="1"/>
            <p:nvPr/>
          </p:nvSpPr>
          <p:spPr>
            <a:xfrm>
              <a:off x="9776130" y="8060550"/>
              <a:ext cx="5272277" cy="71814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000" b="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r>
                <a:rPr lang="en-US" sz="4000" dirty="0"/>
                <a:t>2</a:t>
              </a:r>
              <a:r>
                <a:rPr sz="4000" dirty="0"/>
                <a:t>.</a:t>
              </a:r>
              <a:r>
                <a:rPr lang="en-US" sz="4000" dirty="0"/>
                <a:t>-(2) </a:t>
              </a:r>
              <a:r>
                <a:rPr sz="4000" dirty="0"/>
                <a:t> </a:t>
              </a:r>
              <a:r>
                <a:rPr lang="ko-KR" altLang="en-US" sz="4000" dirty="0"/>
                <a:t>엔티티 간의 관계</a:t>
              </a:r>
              <a:endParaRPr sz="4000" dirty="0"/>
            </a:p>
          </p:txBody>
        </p:sp>
        <p:sp>
          <p:nvSpPr>
            <p:cNvPr id="138" name="선"/>
            <p:cNvSpPr/>
            <p:nvPr/>
          </p:nvSpPr>
          <p:spPr>
            <a:xfrm>
              <a:off x="11539434" y="8946232"/>
              <a:ext cx="1305131" cy="0"/>
            </a:xfrm>
            <a:prstGeom prst="line">
              <a:avLst/>
            </a:prstGeom>
            <a:ln w="25400">
              <a:solidFill>
                <a:srgbClr val="FFFFFF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" name="1. 첫번째 컨텐츠">
              <a:extLst>
                <a:ext uri="{FF2B5EF4-FFF2-40B4-BE49-F238E27FC236}">
                  <a16:creationId xmlns:a16="http://schemas.microsoft.com/office/drawing/2014/main" id="{E7E30F83-E549-4D4E-B603-C00676B5956E}"/>
                </a:ext>
              </a:extLst>
            </p:cNvPr>
            <p:cNvSpPr txBox="1"/>
            <p:nvPr/>
          </p:nvSpPr>
          <p:spPr>
            <a:xfrm>
              <a:off x="10149774" y="6861416"/>
              <a:ext cx="4084451" cy="872034"/>
            </a:xfrm>
            <a:prstGeom prst="rect">
              <a:avLst/>
            </a:prstGeom>
            <a:ln w="12700">
              <a:miter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defRPr sz="5000" b="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 lvl="0">
                <a:defRPr lang="ko-KR" altLang="en-US"/>
              </a:pPr>
              <a:r>
                <a:rPr lang="en-US" dirty="0"/>
                <a:t>2</a:t>
              </a:r>
              <a:r>
                <a:rPr lang="ko-KR" dirty="0"/>
                <a:t>. </a:t>
              </a:r>
              <a:r>
                <a:rPr lang="ko-KR" altLang="en-US" dirty="0"/>
                <a:t>개념적 설계</a:t>
              </a:r>
              <a:endParaRPr lang="ko-KR" dirty="0"/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1" cy="323449"/>
          </a:xfrm>
          <a:prstGeom prst="rect">
            <a:avLst/>
          </a:prstGeom>
          <a:solidFill>
            <a:srgbClr val="4267B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F A C E B O O K"/>
          <p:cNvSpPr txBox="1"/>
          <p:nvPr/>
        </p:nvSpPr>
        <p:spPr>
          <a:xfrm>
            <a:off x="7257166" y="1653843"/>
            <a:ext cx="986969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4800" dirty="0"/>
              <a:t>사용자 엔티티 타입의 </a:t>
            </a:r>
            <a:r>
              <a:rPr lang="en-US" altLang="ko-KR" sz="4800" dirty="0"/>
              <a:t>1</a:t>
            </a:r>
            <a:r>
              <a:rPr lang="ko-KR" altLang="en-US" sz="4800" dirty="0"/>
              <a:t>진 관계 타입 </a:t>
            </a:r>
            <a:endParaRPr sz="4800" dirty="0"/>
          </a:p>
        </p:txBody>
      </p:sp>
      <p:sp>
        <p:nvSpPr>
          <p:cNvPr id="134" name="슬라이드에서 발표할 내용 삽입"/>
          <p:cNvSpPr txBox="1"/>
          <p:nvPr/>
        </p:nvSpPr>
        <p:spPr>
          <a:xfrm>
            <a:off x="9225652" y="11627317"/>
            <a:ext cx="5932714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dirty="0"/>
              <a:t>사용자들끼리 친구 추가할 수 있음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55AF48-B054-44E8-BD29-4D8B67DD33DE}"/>
              </a:ext>
            </a:extLst>
          </p:cNvPr>
          <p:cNvSpPr/>
          <p:nvPr/>
        </p:nvSpPr>
        <p:spPr>
          <a:xfrm>
            <a:off x="10411531" y="6264139"/>
            <a:ext cx="2634846" cy="1394667"/>
          </a:xfrm>
          <a:prstGeom prst="rect">
            <a:avLst/>
          </a:prstGeom>
          <a:solidFill>
            <a:schemeClr val="bg1"/>
          </a:solidFill>
          <a:ln w="57150" cap="flat">
            <a:solidFill>
              <a:srgbClr val="4267B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4A33E-5C6E-47C2-B589-E1E52DD081F0}"/>
              </a:ext>
            </a:extLst>
          </p:cNvPr>
          <p:cNvSpPr txBox="1"/>
          <p:nvPr/>
        </p:nvSpPr>
        <p:spPr>
          <a:xfrm>
            <a:off x="10548904" y="6591729"/>
            <a:ext cx="236009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사용자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9EDD80E-61C0-495A-9781-8D0F78A4A6ED}"/>
              </a:ext>
            </a:extLst>
          </p:cNvPr>
          <p:cNvSpPr/>
          <p:nvPr/>
        </p:nvSpPr>
        <p:spPr>
          <a:xfrm>
            <a:off x="8858289" y="4100952"/>
            <a:ext cx="2088232" cy="1248366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B6627EF-8459-42F9-986B-648C56D300BA}"/>
              </a:ext>
            </a:extLst>
          </p:cNvPr>
          <p:cNvSpPr/>
          <p:nvPr/>
        </p:nvSpPr>
        <p:spPr>
          <a:xfrm>
            <a:off x="11403033" y="4137874"/>
            <a:ext cx="2088232" cy="1248366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CE3A6C5-B7E4-4A01-94B2-FB8117D37C17}"/>
              </a:ext>
            </a:extLst>
          </p:cNvPr>
          <p:cNvSpPr/>
          <p:nvPr/>
        </p:nvSpPr>
        <p:spPr>
          <a:xfrm>
            <a:off x="11132901" y="8965923"/>
            <a:ext cx="2088232" cy="1248366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B28B85-CE3E-4F22-87E4-D7D4E85A5D97}"/>
              </a:ext>
            </a:extLst>
          </p:cNvPr>
          <p:cNvSpPr/>
          <p:nvPr/>
        </p:nvSpPr>
        <p:spPr>
          <a:xfrm>
            <a:off x="8670185" y="9015543"/>
            <a:ext cx="2088232" cy="1248366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EE526C0-8191-44B1-8C73-5A5EBB3CE5DE}"/>
              </a:ext>
            </a:extLst>
          </p:cNvPr>
          <p:cNvSpPr/>
          <p:nvPr/>
        </p:nvSpPr>
        <p:spPr>
          <a:xfrm>
            <a:off x="7421275" y="7350842"/>
            <a:ext cx="2088232" cy="1248366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C9634F1-BA04-4537-9914-09A52768BD91}"/>
              </a:ext>
            </a:extLst>
          </p:cNvPr>
          <p:cNvSpPr/>
          <p:nvPr/>
        </p:nvSpPr>
        <p:spPr>
          <a:xfrm>
            <a:off x="7283272" y="5597883"/>
            <a:ext cx="2088232" cy="1248366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8641E2F-6E12-473E-9DE7-486D89AFAF89}"/>
              </a:ext>
            </a:extLst>
          </p:cNvPr>
          <p:cNvSpPr/>
          <p:nvPr/>
        </p:nvSpPr>
        <p:spPr>
          <a:xfrm>
            <a:off x="4180915" y="6688972"/>
            <a:ext cx="2088232" cy="1248366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5812B17-F498-4C43-9644-5C0F50529C92}"/>
              </a:ext>
            </a:extLst>
          </p:cNvPr>
          <p:cNvSpPr/>
          <p:nvPr/>
        </p:nvSpPr>
        <p:spPr>
          <a:xfrm>
            <a:off x="4120404" y="5160148"/>
            <a:ext cx="2088232" cy="1248366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3F4E053-7367-4387-9C4A-807FDA9FA06A}"/>
              </a:ext>
            </a:extLst>
          </p:cNvPr>
          <p:cNvSpPr/>
          <p:nvPr/>
        </p:nvSpPr>
        <p:spPr>
          <a:xfrm>
            <a:off x="5225031" y="3619513"/>
            <a:ext cx="2088232" cy="1248366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D5BA592-757E-401F-989E-318993147603}"/>
              </a:ext>
            </a:extLst>
          </p:cNvPr>
          <p:cNvCxnSpPr>
            <a:cxnSpLocks/>
          </p:cNvCxnSpPr>
          <p:nvPr/>
        </p:nvCxnSpPr>
        <p:spPr>
          <a:xfrm>
            <a:off x="9371504" y="6105315"/>
            <a:ext cx="0" cy="104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0CC18D-511F-445E-82C9-9CFF6E74B584}"/>
              </a:ext>
            </a:extLst>
          </p:cNvPr>
          <p:cNvSpPr txBox="1"/>
          <p:nvPr/>
        </p:nvSpPr>
        <p:spPr>
          <a:xfrm>
            <a:off x="11818328" y="4479313"/>
            <a:ext cx="122615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성별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52E7C2-CD39-4AAB-9A14-6B43F9B58BCD}"/>
              </a:ext>
            </a:extLst>
          </p:cNvPr>
          <p:cNvSpPr txBox="1"/>
          <p:nvPr/>
        </p:nvSpPr>
        <p:spPr>
          <a:xfrm>
            <a:off x="9017769" y="4458395"/>
            <a:ext cx="174064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8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사용자</a:t>
            </a:r>
            <a:r>
              <a:rPr kumimoji="0" lang="en-US" altLang="ko-KR" sz="28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ID</a:t>
            </a:r>
            <a:endParaRPr kumimoji="0" lang="ko-KR" altLang="en-US" sz="2800" b="1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623C10-E29F-458A-8B3B-584C34763F52}"/>
              </a:ext>
            </a:extLst>
          </p:cNvPr>
          <p:cNvSpPr txBox="1"/>
          <p:nvPr/>
        </p:nvSpPr>
        <p:spPr>
          <a:xfrm>
            <a:off x="4615588" y="7066934"/>
            <a:ext cx="122615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800" dirty="0"/>
              <a:t>일</a:t>
            </a:r>
            <a:endParaRPr kumimoji="0" lang="ko-KR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39B93F-E56C-4E93-A57C-A6188373F9AA}"/>
              </a:ext>
            </a:extLst>
          </p:cNvPr>
          <p:cNvSpPr txBox="1"/>
          <p:nvPr/>
        </p:nvSpPr>
        <p:spPr>
          <a:xfrm>
            <a:off x="7714339" y="5968521"/>
            <a:ext cx="122615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생일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61978E-9D9C-467F-9EFF-54D86E94C7EA}"/>
              </a:ext>
            </a:extLst>
          </p:cNvPr>
          <p:cNvSpPr txBox="1"/>
          <p:nvPr/>
        </p:nvSpPr>
        <p:spPr>
          <a:xfrm>
            <a:off x="8889288" y="9354778"/>
            <a:ext cx="162341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800" dirty="0"/>
              <a:t>이메일</a:t>
            </a:r>
            <a:endParaRPr kumimoji="0" lang="ko-KR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B409CA-6503-4FF4-AA96-77D8FA71C3E3}"/>
              </a:ext>
            </a:extLst>
          </p:cNvPr>
          <p:cNvSpPr txBox="1"/>
          <p:nvPr/>
        </p:nvSpPr>
        <p:spPr>
          <a:xfrm>
            <a:off x="7852312" y="7708285"/>
            <a:ext cx="122615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800" dirty="0"/>
              <a:t>이름</a:t>
            </a:r>
            <a:endParaRPr kumimoji="0" lang="ko-KR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D77855-D204-46F8-BC16-F5D25C41C71D}"/>
              </a:ext>
            </a:extLst>
          </p:cNvPr>
          <p:cNvSpPr txBox="1"/>
          <p:nvPr/>
        </p:nvSpPr>
        <p:spPr>
          <a:xfrm>
            <a:off x="11384807" y="9285237"/>
            <a:ext cx="15581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전화번호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E5F909-4E66-41A8-90D0-E65810D1104B}"/>
              </a:ext>
            </a:extLst>
          </p:cNvPr>
          <p:cNvSpPr txBox="1"/>
          <p:nvPr/>
        </p:nvSpPr>
        <p:spPr>
          <a:xfrm>
            <a:off x="5655947" y="3933409"/>
            <a:ext cx="122615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년도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411B9A-6374-406D-B3B7-A319014A57B3}"/>
              </a:ext>
            </a:extLst>
          </p:cNvPr>
          <p:cNvSpPr txBox="1"/>
          <p:nvPr/>
        </p:nvSpPr>
        <p:spPr>
          <a:xfrm>
            <a:off x="4538627" y="5478882"/>
            <a:ext cx="122615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800" dirty="0"/>
              <a:t>월</a:t>
            </a:r>
            <a:endParaRPr kumimoji="0" lang="ko-KR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A506488-F647-4BA1-A5BD-DEC5F790209B}"/>
              </a:ext>
            </a:extLst>
          </p:cNvPr>
          <p:cNvCxnSpPr/>
          <p:nvPr/>
        </p:nvCxnSpPr>
        <p:spPr>
          <a:xfrm flipH="1">
            <a:off x="11324839" y="5269179"/>
            <a:ext cx="779058" cy="95288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759D061-B01A-419A-ACCB-9898E94B66F0}"/>
              </a:ext>
            </a:extLst>
          </p:cNvPr>
          <p:cNvCxnSpPr/>
          <p:nvPr/>
        </p:nvCxnSpPr>
        <p:spPr>
          <a:xfrm>
            <a:off x="10208863" y="5269179"/>
            <a:ext cx="576385" cy="95288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184BE4D-63DD-429B-88B4-777EA6D8818C}"/>
              </a:ext>
            </a:extLst>
          </p:cNvPr>
          <p:cNvCxnSpPr/>
          <p:nvPr/>
        </p:nvCxnSpPr>
        <p:spPr>
          <a:xfrm>
            <a:off x="9272471" y="6502000"/>
            <a:ext cx="1139060" cy="18697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301302BE-95F7-492C-920F-A8E70B818669}"/>
              </a:ext>
            </a:extLst>
          </p:cNvPr>
          <p:cNvCxnSpPr/>
          <p:nvPr/>
        </p:nvCxnSpPr>
        <p:spPr>
          <a:xfrm flipH="1">
            <a:off x="9371407" y="7183403"/>
            <a:ext cx="1040123" cy="47540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9EC2CBF-0F78-4330-9BEE-97FEBB1E6152}"/>
              </a:ext>
            </a:extLst>
          </p:cNvPr>
          <p:cNvCxnSpPr/>
          <p:nvPr/>
        </p:nvCxnSpPr>
        <p:spPr>
          <a:xfrm flipH="1">
            <a:off x="9995305" y="7629272"/>
            <a:ext cx="951216" cy="138627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E7B5257-C462-4269-B523-7EB15FA918CC}"/>
              </a:ext>
            </a:extLst>
          </p:cNvPr>
          <p:cNvCxnSpPr>
            <a:endCxn id="12" idx="0"/>
          </p:cNvCxnSpPr>
          <p:nvPr/>
        </p:nvCxnSpPr>
        <p:spPr>
          <a:xfrm>
            <a:off x="11459639" y="7658806"/>
            <a:ext cx="717378" cy="130711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0ECE54F3-7166-41D8-A095-77328FB15825}"/>
              </a:ext>
            </a:extLst>
          </p:cNvPr>
          <p:cNvCxnSpPr/>
          <p:nvPr/>
        </p:nvCxnSpPr>
        <p:spPr>
          <a:xfrm flipH="1" flipV="1">
            <a:off x="6743645" y="4762057"/>
            <a:ext cx="985475" cy="98356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287F9B37-9D6C-4F46-87ED-D0593057C85A}"/>
              </a:ext>
            </a:extLst>
          </p:cNvPr>
          <p:cNvCxnSpPr>
            <a:endCxn id="17" idx="6"/>
          </p:cNvCxnSpPr>
          <p:nvPr/>
        </p:nvCxnSpPr>
        <p:spPr>
          <a:xfrm flipH="1" flipV="1">
            <a:off x="6208636" y="5784331"/>
            <a:ext cx="1070018" cy="30263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9EEF4919-F914-4D2F-8BA2-9357B2473740}"/>
              </a:ext>
            </a:extLst>
          </p:cNvPr>
          <p:cNvCxnSpPr/>
          <p:nvPr/>
        </p:nvCxnSpPr>
        <p:spPr>
          <a:xfrm flipH="1">
            <a:off x="6140296" y="6502000"/>
            <a:ext cx="1280979" cy="49036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D16C7D93-AB02-4280-8CAA-9F621A4625B0}"/>
              </a:ext>
            </a:extLst>
          </p:cNvPr>
          <p:cNvSpPr/>
          <p:nvPr/>
        </p:nvSpPr>
        <p:spPr>
          <a:xfrm>
            <a:off x="15720392" y="6264139"/>
            <a:ext cx="3203490" cy="2428523"/>
          </a:xfrm>
          <a:prstGeom prst="diamond">
            <a:avLst/>
          </a:prstGeom>
          <a:solidFill>
            <a:schemeClr val="bg1"/>
          </a:solidFill>
          <a:ln w="12700" cap="flat">
            <a:solidFill>
              <a:schemeClr val="accent6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DA7994B-7E1B-49FA-BBCE-01F7BFA3A6E2}"/>
              </a:ext>
            </a:extLst>
          </p:cNvPr>
          <p:cNvSpPr txBox="1"/>
          <p:nvPr/>
        </p:nvSpPr>
        <p:spPr>
          <a:xfrm>
            <a:off x="16400527" y="7195473"/>
            <a:ext cx="184322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친구 추가</a:t>
            </a:r>
          </a:p>
        </p:txBody>
      </p:sp>
      <p:sp>
        <p:nvSpPr>
          <p:cNvPr id="60" name="원호 59">
            <a:extLst>
              <a:ext uri="{FF2B5EF4-FFF2-40B4-BE49-F238E27FC236}">
                <a16:creationId xmlns:a16="http://schemas.microsoft.com/office/drawing/2014/main" id="{1DA4770A-7E6C-4B65-BADF-F86BA7988F50}"/>
              </a:ext>
            </a:extLst>
          </p:cNvPr>
          <p:cNvSpPr/>
          <p:nvPr/>
        </p:nvSpPr>
        <p:spPr>
          <a:xfrm flipH="1">
            <a:off x="12669432" y="6387778"/>
            <a:ext cx="3946171" cy="1853986"/>
          </a:xfrm>
          <a:prstGeom prst="arc">
            <a:avLst>
              <a:gd name="adj1" fmla="val 11508284"/>
              <a:gd name="adj2" fmla="val 2039426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969CDEAF-8886-402C-A7D5-C1FDDF940863}"/>
              </a:ext>
            </a:extLst>
          </p:cNvPr>
          <p:cNvSpPr/>
          <p:nvPr/>
        </p:nvSpPr>
        <p:spPr>
          <a:xfrm rot="233316" flipV="1">
            <a:off x="12205482" y="7062957"/>
            <a:ext cx="4517600" cy="1716302"/>
          </a:xfrm>
          <a:prstGeom prst="arc">
            <a:avLst>
              <a:gd name="adj1" fmla="val 10646868"/>
              <a:gd name="adj2" fmla="val 2139546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051AC0-D84D-4747-A761-786BC33DBF07}"/>
              </a:ext>
            </a:extLst>
          </p:cNvPr>
          <p:cNvSpPr txBox="1"/>
          <p:nvPr/>
        </p:nvSpPr>
        <p:spPr>
          <a:xfrm>
            <a:off x="14542195" y="5791368"/>
            <a:ext cx="42319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endParaRPr kumimoji="0" lang="ko-KR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24B576-0FE9-44FC-AAD3-AE7A00253E10}"/>
              </a:ext>
            </a:extLst>
          </p:cNvPr>
          <p:cNvSpPr txBox="1"/>
          <p:nvPr/>
        </p:nvSpPr>
        <p:spPr>
          <a:xfrm>
            <a:off x="14422952" y="8889373"/>
            <a:ext cx="3799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N</a:t>
            </a:r>
            <a:endParaRPr kumimoji="0" lang="ko-KR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7EB785-0377-4497-A06B-5B107F86A1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14</a:t>
            </a:fld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7196FA5-D32C-4EB7-B460-E8CAD2E567E2}"/>
              </a:ext>
            </a:extLst>
          </p:cNvPr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8794739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1" cy="323449"/>
          </a:xfrm>
          <a:prstGeom prst="rect">
            <a:avLst/>
          </a:prstGeom>
          <a:solidFill>
            <a:srgbClr val="4267B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F A C E B O O K"/>
          <p:cNvSpPr txBox="1"/>
          <p:nvPr/>
        </p:nvSpPr>
        <p:spPr>
          <a:xfrm>
            <a:off x="7353352" y="1653843"/>
            <a:ext cx="967732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en-US" altLang="ko-KR" sz="4800" dirty="0"/>
              <a:t>1:N </a:t>
            </a:r>
            <a:r>
              <a:rPr lang="ko-KR" altLang="en-US" sz="4800" dirty="0"/>
              <a:t>관계타입을 가지고 있는 엔티티 </a:t>
            </a:r>
            <a:endParaRPr sz="48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56EF24-FFCC-4924-BF83-5335750CDC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15</a:t>
            </a:fld>
            <a:endParaRPr lang="ko-KR" altLang="en-US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5767A66-C198-4D1F-AC0D-9B05F31C5C69}"/>
              </a:ext>
            </a:extLst>
          </p:cNvPr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2F24654-5A5C-4A26-8BD4-E997A4594ECA}"/>
              </a:ext>
            </a:extLst>
          </p:cNvPr>
          <p:cNvGrpSpPr/>
          <p:nvPr/>
        </p:nvGrpSpPr>
        <p:grpSpPr>
          <a:xfrm>
            <a:off x="6592265" y="2795503"/>
            <a:ext cx="13628627" cy="4883489"/>
            <a:chOff x="5344450" y="3960425"/>
            <a:chExt cx="14520591" cy="6168536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C44BC97-2A22-4F4C-A1EA-02BE9F2C84F2}"/>
                </a:ext>
              </a:extLst>
            </p:cNvPr>
            <p:cNvSpPr/>
            <p:nvPr/>
          </p:nvSpPr>
          <p:spPr>
            <a:xfrm>
              <a:off x="8115693" y="8880595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F3FC495-81A5-4C5A-A0DA-67BF95479B2F}"/>
                </a:ext>
              </a:extLst>
            </p:cNvPr>
            <p:cNvSpPr/>
            <p:nvPr/>
          </p:nvSpPr>
          <p:spPr>
            <a:xfrm>
              <a:off x="5344450" y="8792730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A200B6DF-3A9D-463E-8A71-C8B837722C7B}"/>
                </a:ext>
              </a:extLst>
            </p:cNvPr>
            <p:cNvSpPr/>
            <p:nvPr/>
          </p:nvSpPr>
          <p:spPr>
            <a:xfrm>
              <a:off x="7007424" y="3960425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9546F13-427E-40E7-A33E-67E5E93B05AD}"/>
                </a:ext>
              </a:extLst>
            </p:cNvPr>
            <p:cNvSpPr txBox="1"/>
            <p:nvPr/>
          </p:nvSpPr>
          <p:spPr>
            <a:xfrm>
              <a:off x="5466002" y="8988358"/>
              <a:ext cx="1966680" cy="993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ko-KR" altLang="en-US" sz="2800" dirty="0">
                  <a:solidFill>
                    <a:schemeClr val="tx1"/>
                  </a:solidFill>
                </a:rPr>
                <a:t>게시날짜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B0C5BFE-C637-425F-A216-1BEA2DD8B320}"/>
                </a:ext>
              </a:extLst>
            </p:cNvPr>
            <p:cNvSpPr txBox="1"/>
            <p:nvPr/>
          </p:nvSpPr>
          <p:spPr>
            <a:xfrm>
              <a:off x="6972748" y="4216862"/>
              <a:ext cx="2285891" cy="864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800" u="sng" dirty="0"/>
                <a:t>게시물</a:t>
              </a:r>
              <a:r>
                <a:rPr kumimoji="0" lang="en-US" altLang="ko-KR" sz="2800" b="1" i="0" u="sng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ID</a:t>
              </a:r>
              <a:endParaRPr kumimoji="0" lang="ko-KR" altLang="en-US" sz="28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7B5C53B-592A-4529-9453-E255E39E774E}"/>
                </a:ext>
              </a:extLst>
            </p:cNvPr>
            <p:cNvSpPr txBox="1"/>
            <p:nvPr/>
          </p:nvSpPr>
          <p:spPr>
            <a:xfrm>
              <a:off x="8393189" y="9250767"/>
              <a:ext cx="153324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내용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D2AAEB7-06C0-4A36-B17B-2B6748DA2DF8}"/>
                </a:ext>
              </a:extLst>
            </p:cNvPr>
            <p:cNvSpPr/>
            <p:nvPr/>
          </p:nvSpPr>
          <p:spPr>
            <a:xfrm>
              <a:off x="6314316" y="6251519"/>
              <a:ext cx="2634846" cy="1394667"/>
            </a:xfrm>
            <a:prstGeom prst="rect">
              <a:avLst/>
            </a:prstGeom>
            <a:solidFill>
              <a:schemeClr val="bg1"/>
            </a:solidFill>
            <a:ln w="57150" cap="flat">
              <a:solidFill>
                <a:srgbClr val="4267B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4FEB02F-7EEF-4804-A04A-27FCD22CB8FB}"/>
                </a:ext>
              </a:extLst>
            </p:cNvPr>
            <p:cNvSpPr txBox="1"/>
            <p:nvPr/>
          </p:nvSpPr>
          <p:spPr>
            <a:xfrm>
              <a:off x="6451689" y="6579109"/>
              <a:ext cx="2360099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4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게시물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5B8C181F-A2E4-44DC-B06F-901A2C66139B}"/>
                </a:ext>
              </a:extLst>
            </p:cNvPr>
            <p:cNvCxnSpPr>
              <a:stCxn id="67" idx="4"/>
              <a:endCxn id="71" idx="0"/>
            </p:cNvCxnSpPr>
            <p:nvPr/>
          </p:nvCxnSpPr>
          <p:spPr>
            <a:xfrm flipH="1">
              <a:off x="7631739" y="5208791"/>
              <a:ext cx="419801" cy="10427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FFDC73BB-267C-439F-B620-B2F18602FAC3}"/>
                </a:ext>
              </a:extLst>
            </p:cNvPr>
            <p:cNvCxnSpPr>
              <a:cxnSpLocks/>
              <a:stCxn id="71" idx="2"/>
            </p:cNvCxnSpPr>
            <p:nvPr/>
          </p:nvCxnSpPr>
          <p:spPr>
            <a:xfrm flipH="1">
              <a:off x="6872520" y="7646186"/>
              <a:ext cx="759219" cy="12344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411B152D-089A-408F-8724-9E99CEBE3DE4}"/>
                </a:ext>
              </a:extLst>
            </p:cNvPr>
            <p:cNvCxnSpPr>
              <a:endCxn id="64" idx="0"/>
            </p:cNvCxnSpPr>
            <p:nvPr/>
          </p:nvCxnSpPr>
          <p:spPr>
            <a:xfrm>
              <a:off x="8264390" y="7655051"/>
              <a:ext cx="895419" cy="12255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다이아몬드 75">
              <a:extLst>
                <a:ext uri="{FF2B5EF4-FFF2-40B4-BE49-F238E27FC236}">
                  <a16:creationId xmlns:a16="http://schemas.microsoft.com/office/drawing/2014/main" id="{C650DDA6-FB10-4444-ADF0-C76EA842ADA7}"/>
                </a:ext>
              </a:extLst>
            </p:cNvPr>
            <p:cNvSpPr/>
            <p:nvPr/>
          </p:nvSpPr>
          <p:spPr>
            <a:xfrm>
              <a:off x="10470094" y="5963422"/>
              <a:ext cx="2447716" cy="1604582"/>
            </a:xfrm>
            <a:prstGeom prst="diamond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102AB28-98FE-4C50-B38B-C7A7F5AB2284}"/>
                </a:ext>
              </a:extLst>
            </p:cNvPr>
            <p:cNvSpPr txBox="1"/>
            <p:nvPr/>
          </p:nvSpPr>
          <p:spPr>
            <a:xfrm>
              <a:off x="10748939" y="6368755"/>
              <a:ext cx="1931054" cy="9140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가지다</a:t>
              </a: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A454B73-A165-4AA5-AD26-1F7AA0E0E089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12917810" y="6765713"/>
              <a:ext cx="1701460" cy="259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C7BF429-7256-4052-BC40-FC66D4DF7C04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 flipH="1">
              <a:off x="8962557" y="6765713"/>
              <a:ext cx="1507537" cy="554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A1FFC75E-D5EE-49F7-93AA-FBAB94541364}"/>
                </a:ext>
              </a:extLst>
            </p:cNvPr>
            <p:cNvCxnSpPr/>
            <p:nvPr/>
          </p:nvCxnSpPr>
          <p:spPr>
            <a:xfrm>
              <a:off x="12918663" y="6839106"/>
              <a:ext cx="1701460" cy="259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315B3A0-5929-4B7F-8F49-0B749F81F493}"/>
                </a:ext>
              </a:extLst>
            </p:cNvPr>
            <p:cNvSpPr txBox="1"/>
            <p:nvPr/>
          </p:nvSpPr>
          <p:spPr>
            <a:xfrm>
              <a:off x="9627991" y="6199686"/>
              <a:ext cx="315792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4D8B9C2-9891-4014-B6A7-89E7F9177FF4}"/>
                </a:ext>
              </a:extLst>
            </p:cNvPr>
            <p:cNvSpPr txBox="1"/>
            <p:nvPr/>
          </p:nvSpPr>
          <p:spPr>
            <a:xfrm>
              <a:off x="13678683" y="6214428"/>
              <a:ext cx="379912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N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BB11B60-96D0-4180-906C-E183E759E657}"/>
                </a:ext>
              </a:extLst>
            </p:cNvPr>
            <p:cNvSpPr/>
            <p:nvPr/>
          </p:nvSpPr>
          <p:spPr>
            <a:xfrm>
              <a:off x="14430554" y="8763625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24D6FC48-BA84-4071-B7A0-F8D099ACDE5C}"/>
                </a:ext>
              </a:extLst>
            </p:cNvPr>
            <p:cNvSpPr/>
            <p:nvPr/>
          </p:nvSpPr>
          <p:spPr>
            <a:xfrm>
              <a:off x="14993565" y="4018538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0F2E762-2936-4EEB-8A3B-0186158F70B1}"/>
                </a:ext>
              </a:extLst>
            </p:cNvPr>
            <p:cNvSpPr txBox="1"/>
            <p:nvPr/>
          </p:nvSpPr>
          <p:spPr>
            <a:xfrm>
              <a:off x="14430554" y="8941637"/>
              <a:ext cx="2256618" cy="993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ko-KR" altLang="en-US" sz="2800" dirty="0">
                  <a:solidFill>
                    <a:schemeClr val="tx1"/>
                  </a:solidFill>
                </a:rPr>
                <a:t>작성날짜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AE0B992-39D8-4AF5-88CD-04B071399642}"/>
                </a:ext>
              </a:extLst>
            </p:cNvPr>
            <p:cNvSpPr txBox="1"/>
            <p:nvPr/>
          </p:nvSpPr>
          <p:spPr>
            <a:xfrm>
              <a:off x="15267166" y="4453188"/>
              <a:ext cx="1712856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sng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댓글</a:t>
              </a:r>
              <a:r>
                <a:rPr kumimoji="0" lang="en-US" altLang="ko-KR" sz="2800" b="1" i="0" u="sng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ID</a:t>
              </a:r>
              <a:endParaRPr kumimoji="0" lang="ko-KR" altLang="en-US" sz="28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3AE6076-5A94-4DE2-ACED-92FE8051A5DA}"/>
                </a:ext>
              </a:extLst>
            </p:cNvPr>
            <p:cNvSpPr/>
            <p:nvPr/>
          </p:nvSpPr>
          <p:spPr>
            <a:xfrm>
              <a:off x="14623137" y="6152191"/>
              <a:ext cx="2634846" cy="1394667"/>
            </a:xfrm>
            <a:prstGeom prst="rect">
              <a:avLst/>
            </a:prstGeom>
            <a:solidFill>
              <a:schemeClr val="bg1"/>
            </a:solidFill>
            <a:ln w="57150" cap="flat">
              <a:solidFill>
                <a:srgbClr val="4267B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BC812B3-E657-4D80-A09E-D2D421F0B83F}"/>
                </a:ext>
              </a:extLst>
            </p:cNvPr>
            <p:cNvSpPr txBox="1"/>
            <p:nvPr/>
          </p:nvSpPr>
          <p:spPr>
            <a:xfrm>
              <a:off x="14760510" y="6479781"/>
              <a:ext cx="2360099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4000" dirty="0"/>
                <a:t>댓글</a:t>
              </a:r>
              <a:endParaRPr kumimoji="0" lang="ko-KR" alt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F0370F0B-2807-496F-A2B8-A8B831EAD863}"/>
                </a:ext>
              </a:extLst>
            </p:cNvPr>
            <p:cNvSpPr/>
            <p:nvPr/>
          </p:nvSpPr>
          <p:spPr>
            <a:xfrm>
              <a:off x="17464054" y="8053939"/>
              <a:ext cx="2278627" cy="1446003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45F714E6-8B55-4790-BEE1-2F434F5B078D}"/>
                </a:ext>
              </a:extLst>
            </p:cNvPr>
            <p:cNvSpPr/>
            <p:nvPr/>
          </p:nvSpPr>
          <p:spPr>
            <a:xfrm>
              <a:off x="17598906" y="8145201"/>
              <a:ext cx="2020570" cy="1236847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37ECBDF-3D92-46F9-9C58-215445D48F1A}"/>
                </a:ext>
              </a:extLst>
            </p:cNvPr>
            <p:cNvSpPr txBox="1"/>
            <p:nvPr/>
          </p:nvSpPr>
          <p:spPr>
            <a:xfrm>
              <a:off x="17464054" y="8036550"/>
              <a:ext cx="2400987" cy="1512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700" dirty="0" err="1"/>
                <a:t>태그된</a:t>
              </a:r>
              <a:r>
                <a:rPr lang="ko-KR" altLang="en-US" sz="2700" dirty="0"/>
                <a:t> 사용자</a:t>
              </a:r>
              <a:r>
                <a:rPr lang="en-US" altLang="ko-KR" sz="2700" dirty="0"/>
                <a:t>ID</a:t>
              </a:r>
              <a:endParaRPr kumimoji="0" lang="ko-KR" altLang="en-US" sz="27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AA60C82A-94A0-4141-8C0A-CA20A29B0A92}"/>
                </a:ext>
              </a:extLst>
            </p:cNvPr>
            <p:cNvCxnSpPr>
              <a:stCxn id="85" idx="4"/>
              <a:endCxn id="89" idx="0"/>
            </p:cNvCxnSpPr>
            <p:nvPr/>
          </p:nvCxnSpPr>
          <p:spPr>
            <a:xfrm flipH="1">
              <a:off x="15940560" y="5266904"/>
              <a:ext cx="97121" cy="8852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C6D0B17C-4681-4C84-ACF6-8972EAFA4ED9}"/>
                </a:ext>
              </a:extLst>
            </p:cNvPr>
            <p:cNvCxnSpPr>
              <a:endCxn id="91" idx="1"/>
            </p:cNvCxnSpPr>
            <p:nvPr/>
          </p:nvCxnSpPr>
          <p:spPr>
            <a:xfrm>
              <a:off x="16904281" y="7546858"/>
              <a:ext cx="893470" cy="7188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9EB92079-65AA-46AD-B53B-1B486ADED7BC}"/>
                </a:ext>
              </a:extLst>
            </p:cNvPr>
            <p:cNvCxnSpPr>
              <a:stCxn id="89" idx="2"/>
              <a:endCxn id="84" idx="0"/>
            </p:cNvCxnSpPr>
            <p:nvPr/>
          </p:nvCxnSpPr>
          <p:spPr>
            <a:xfrm flipH="1">
              <a:off x="15474670" y="7546858"/>
              <a:ext cx="465890" cy="12167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F0E37A2-641D-403A-B630-38BBB88B8D37}"/>
              </a:ext>
            </a:extLst>
          </p:cNvPr>
          <p:cNvGrpSpPr/>
          <p:nvPr/>
        </p:nvGrpSpPr>
        <p:grpSpPr>
          <a:xfrm>
            <a:off x="1814582" y="7837698"/>
            <a:ext cx="18053630" cy="5259830"/>
            <a:chOff x="2180151" y="3702681"/>
            <a:chExt cx="19468329" cy="6644396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2E3B7EE-1BAE-4A46-A53F-0990BF367183}"/>
                </a:ext>
              </a:extLst>
            </p:cNvPr>
            <p:cNvSpPr/>
            <p:nvPr/>
          </p:nvSpPr>
          <p:spPr>
            <a:xfrm>
              <a:off x="16570254" y="8929207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556547BE-7699-452E-8833-5A2C44E2271C}"/>
                </a:ext>
              </a:extLst>
            </p:cNvPr>
            <p:cNvSpPr/>
            <p:nvPr/>
          </p:nvSpPr>
          <p:spPr>
            <a:xfrm>
              <a:off x="17133264" y="4184120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A896DD6-19C7-459E-B3CF-13A61CB51346}"/>
                </a:ext>
              </a:extLst>
            </p:cNvPr>
            <p:cNvSpPr/>
            <p:nvPr/>
          </p:nvSpPr>
          <p:spPr>
            <a:xfrm>
              <a:off x="8471278" y="6347307"/>
              <a:ext cx="2634846" cy="1394667"/>
            </a:xfrm>
            <a:prstGeom prst="rect">
              <a:avLst/>
            </a:prstGeom>
            <a:solidFill>
              <a:schemeClr val="bg1"/>
            </a:solidFill>
            <a:ln w="57150" cap="flat">
              <a:solidFill>
                <a:srgbClr val="4267B2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26CD49C-384E-405F-A37D-98EEC27FB35A}"/>
                </a:ext>
              </a:extLst>
            </p:cNvPr>
            <p:cNvSpPr txBox="1"/>
            <p:nvPr/>
          </p:nvSpPr>
          <p:spPr>
            <a:xfrm>
              <a:off x="8608651" y="6674897"/>
              <a:ext cx="2360099" cy="718145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40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사용자</a:t>
              </a:r>
              <a:endParaRPr lang="ko-KR" altLang="en-US" sz="4000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3BD7DBC4-64C1-4ED8-BC3B-3EFE8DC226D6}"/>
                </a:ext>
              </a:extLst>
            </p:cNvPr>
            <p:cNvSpPr/>
            <p:nvPr/>
          </p:nvSpPr>
          <p:spPr>
            <a:xfrm>
              <a:off x="6918036" y="4184120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9716253E-9836-4088-9EB4-5715B8CA6661}"/>
                </a:ext>
              </a:extLst>
            </p:cNvPr>
            <p:cNvSpPr/>
            <p:nvPr/>
          </p:nvSpPr>
          <p:spPr>
            <a:xfrm>
              <a:off x="9462780" y="4221042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905E80EA-8846-4997-AF8C-9FF96CFD963C}"/>
                </a:ext>
              </a:extLst>
            </p:cNvPr>
            <p:cNvSpPr/>
            <p:nvPr/>
          </p:nvSpPr>
          <p:spPr>
            <a:xfrm>
              <a:off x="9192648" y="9049091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93501D99-17BB-4D0B-B22D-6335C200C5EF}"/>
                </a:ext>
              </a:extLst>
            </p:cNvPr>
            <p:cNvSpPr/>
            <p:nvPr/>
          </p:nvSpPr>
          <p:spPr>
            <a:xfrm>
              <a:off x="6729932" y="9098711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3F10A99-003D-40D9-8930-AE27EAD2FE1A}"/>
                </a:ext>
              </a:extLst>
            </p:cNvPr>
            <p:cNvSpPr/>
            <p:nvPr/>
          </p:nvSpPr>
          <p:spPr>
            <a:xfrm>
              <a:off x="5481022" y="7434010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20D31306-FD9E-4186-991F-2ACA8B5AA855}"/>
                </a:ext>
              </a:extLst>
            </p:cNvPr>
            <p:cNvSpPr/>
            <p:nvPr/>
          </p:nvSpPr>
          <p:spPr>
            <a:xfrm>
              <a:off x="5343019" y="5681051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60DCEE32-8070-4A33-B33A-D0B336E58E02}"/>
                </a:ext>
              </a:extLst>
            </p:cNvPr>
            <p:cNvSpPr/>
            <p:nvPr/>
          </p:nvSpPr>
          <p:spPr>
            <a:xfrm>
              <a:off x="2240662" y="6772140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8FF7D4B4-1427-4CD8-83DC-1043C242FBEF}"/>
                </a:ext>
              </a:extLst>
            </p:cNvPr>
            <p:cNvSpPr/>
            <p:nvPr/>
          </p:nvSpPr>
          <p:spPr>
            <a:xfrm>
              <a:off x="2180151" y="5243316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4219B4EE-B141-48E2-9124-11C689026311}"/>
                </a:ext>
              </a:extLst>
            </p:cNvPr>
            <p:cNvSpPr/>
            <p:nvPr/>
          </p:nvSpPr>
          <p:spPr>
            <a:xfrm>
              <a:off x="3284778" y="3702681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CB0887AC-6FB4-4AD5-8140-B2008A405F6F}"/>
                </a:ext>
              </a:extLst>
            </p:cNvPr>
            <p:cNvCxnSpPr/>
            <p:nvPr/>
          </p:nvCxnSpPr>
          <p:spPr>
            <a:xfrm>
              <a:off x="7431251" y="6188483"/>
              <a:ext cx="0" cy="10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91817E7-B2E9-4AF0-B030-CE75D2B14725}"/>
                </a:ext>
              </a:extLst>
            </p:cNvPr>
            <p:cNvSpPr txBox="1"/>
            <p:nvPr/>
          </p:nvSpPr>
          <p:spPr>
            <a:xfrm>
              <a:off x="9878075" y="4562481"/>
              <a:ext cx="1226158" cy="53347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성별</a:t>
              </a:r>
              <a:endParaRPr lang="ko-KR" altLang="en-US" sz="2800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55056A0-F1EA-4A25-B10C-F2A2F4C5A517}"/>
                </a:ext>
              </a:extLst>
            </p:cNvPr>
            <p:cNvSpPr txBox="1"/>
            <p:nvPr/>
          </p:nvSpPr>
          <p:spPr>
            <a:xfrm>
              <a:off x="7077516" y="4541563"/>
              <a:ext cx="1740648" cy="53347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 b="1" i="0" u="sng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사용자</a:t>
              </a:r>
              <a:r>
                <a:rPr lang="en-US" altLang="ko-KR" sz="2800" b="1" i="0" u="sng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ID</a:t>
              </a:r>
              <a:endParaRPr lang="ko-KR" altLang="en-US" sz="2800" b="1" i="0" u="sng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60244CE-C520-454A-B6B5-C38FC9D76564}"/>
                </a:ext>
              </a:extLst>
            </p:cNvPr>
            <p:cNvSpPr txBox="1"/>
            <p:nvPr/>
          </p:nvSpPr>
          <p:spPr>
            <a:xfrm>
              <a:off x="2675335" y="7150102"/>
              <a:ext cx="1226158" cy="53347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/>
                <a:t>일</a:t>
              </a:r>
              <a:endParaRPr lang="ko-KR" altLang="en-US" sz="28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A31D211-90F7-4F8B-8889-78F47D00D903}"/>
                </a:ext>
              </a:extLst>
            </p:cNvPr>
            <p:cNvSpPr txBox="1"/>
            <p:nvPr/>
          </p:nvSpPr>
          <p:spPr>
            <a:xfrm>
              <a:off x="5774086" y="6054725"/>
              <a:ext cx="1226158" cy="530443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생일</a:t>
              </a:r>
              <a:endParaRPr lang="ko-KR" altLang="en-US" sz="2800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163B017-7E32-4A1D-BB45-4389BCA98A54}"/>
                </a:ext>
              </a:extLst>
            </p:cNvPr>
            <p:cNvSpPr txBox="1"/>
            <p:nvPr/>
          </p:nvSpPr>
          <p:spPr>
            <a:xfrm>
              <a:off x="6949035" y="9437946"/>
              <a:ext cx="1623415" cy="53347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/>
                <a:t>이메일</a:t>
              </a:r>
              <a:endParaRPr lang="ko-KR" altLang="en-US" sz="28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4D5C3AD-AB0E-45A8-A2E8-4279F52E0FF9}"/>
                </a:ext>
              </a:extLst>
            </p:cNvPr>
            <p:cNvSpPr txBox="1"/>
            <p:nvPr/>
          </p:nvSpPr>
          <p:spPr>
            <a:xfrm>
              <a:off x="5912059" y="7791453"/>
              <a:ext cx="1226158" cy="53347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/>
                <a:t>이름</a:t>
              </a:r>
              <a:endParaRPr lang="ko-KR" altLang="en-US" sz="28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B122A16-CEAD-4C6C-9E51-2B419F64902F}"/>
                </a:ext>
              </a:extLst>
            </p:cNvPr>
            <p:cNvSpPr txBox="1"/>
            <p:nvPr/>
          </p:nvSpPr>
          <p:spPr>
            <a:xfrm>
              <a:off x="9444554" y="9369426"/>
              <a:ext cx="1558117" cy="532458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전화번호</a:t>
              </a:r>
              <a:endParaRPr lang="ko-KR" altLang="en-US" sz="2800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477BADA-4417-4B55-BDF2-3972A6A5E0CF}"/>
                </a:ext>
              </a:extLst>
            </p:cNvPr>
            <p:cNvSpPr txBox="1"/>
            <p:nvPr/>
          </p:nvSpPr>
          <p:spPr>
            <a:xfrm>
              <a:off x="3715694" y="4016577"/>
              <a:ext cx="1226158" cy="53347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년도</a:t>
              </a:r>
              <a:endParaRPr lang="ko-KR" altLang="en-US" sz="2800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8AEB549-A118-452C-9912-6BB30EE3391C}"/>
                </a:ext>
              </a:extLst>
            </p:cNvPr>
            <p:cNvSpPr txBox="1"/>
            <p:nvPr/>
          </p:nvSpPr>
          <p:spPr>
            <a:xfrm>
              <a:off x="2598374" y="5562050"/>
              <a:ext cx="1226158" cy="53347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/>
                <a:t>월</a:t>
              </a:r>
              <a:endParaRPr lang="ko-KR" altLang="en-US" sz="28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6288CA6B-C9B8-4B7B-9F3C-0EDCAE52F626}"/>
                </a:ext>
              </a:extLst>
            </p:cNvPr>
            <p:cNvCxnSpPr/>
            <p:nvPr/>
          </p:nvCxnSpPr>
          <p:spPr>
            <a:xfrm flipH="1">
              <a:off x="9384586" y="5352347"/>
              <a:ext cx="779058" cy="952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E795B5EF-7701-4978-905F-7D28ACCD262A}"/>
                </a:ext>
              </a:extLst>
            </p:cNvPr>
            <p:cNvCxnSpPr/>
            <p:nvPr/>
          </p:nvCxnSpPr>
          <p:spPr>
            <a:xfrm>
              <a:off x="8268610" y="5352347"/>
              <a:ext cx="576385" cy="952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DD45D989-2579-4F23-A920-C8055E56C4F0}"/>
                </a:ext>
              </a:extLst>
            </p:cNvPr>
            <p:cNvCxnSpPr/>
            <p:nvPr/>
          </p:nvCxnSpPr>
          <p:spPr>
            <a:xfrm>
              <a:off x="7332218" y="6585168"/>
              <a:ext cx="1139060" cy="1869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8C53CBC-4D62-42C9-BBD7-D65304E1DA53}"/>
                </a:ext>
              </a:extLst>
            </p:cNvPr>
            <p:cNvCxnSpPr/>
            <p:nvPr/>
          </p:nvCxnSpPr>
          <p:spPr>
            <a:xfrm flipH="1">
              <a:off x="7431154" y="7266571"/>
              <a:ext cx="1040123" cy="4754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1CA6E733-FE2A-46B2-B5BD-CD763E9EEBB0}"/>
                </a:ext>
              </a:extLst>
            </p:cNvPr>
            <p:cNvCxnSpPr/>
            <p:nvPr/>
          </p:nvCxnSpPr>
          <p:spPr>
            <a:xfrm flipH="1">
              <a:off x="8055052" y="7712440"/>
              <a:ext cx="951216" cy="13862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A40FBE30-FF6F-453E-A94C-5D281B76144C}"/>
                </a:ext>
              </a:extLst>
            </p:cNvPr>
            <p:cNvCxnSpPr>
              <a:endCxn id="106" idx="0"/>
            </p:cNvCxnSpPr>
            <p:nvPr/>
          </p:nvCxnSpPr>
          <p:spPr>
            <a:xfrm>
              <a:off x="9519386" y="7741974"/>
              <a:ext cx="717378" cy="13071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0F3E2F10-7C4E-44DF-8266-FD6C84409EC4}"/>
                </a:ext>
              </a:extLst>
            </p:cNvPr>
            <p:cNvCxnSpPr/>
            <p:nvPr/>
          </p:nvCxnSpPr>
          <p:spPr>
            <a:xfrm flipH="1" flipV="1">
              <a:off x="4803392" y="4845225"/>
              <a:ext cx="985475" cy="9835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36391094-5474-423F-83DA-DA0B826ADD35}"/>
                </a:ext>
              </a:extLst>
            </p:cNvPr>
            <p:cNvCxnSpPr>
              <a:endCxn id="112" idx="6"/>
            </p:cNvCxnSpPr>
            <p:nvPr/>
          </p:nvCxnSpPr>
          <p:spPr>
            <a:xfrm flipH="1" flipV="1">
              <a:off x="4268383" y="5867499"/>
              <a:ext cx="1070018" cy="30263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EEF5F335-47C2-4A6A-B8FB-59646C75F9CA}"/>
                </a:ext>
              </a:extLst>
            </p:cNvPr>
            <p:cNvCxnSpPr/>
            <p:nvPr/>
          </p:nvCxnSpPr>
          <p:spPr>
            <a:xfrm flipH="1">
              <a:off x="4200043" y="6585168"/>
              <a:ext cx="1280979" cy="4903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5172590-454F-429F-9DC6-AC6A39C0A1B9}"/>
                </a:ext>
              </a:extLst>
            </p:cNvPr>
            <p:cNvSpPr txBox="1"/>
            <p:nvPr/>
          </p:nvSpPr>
          <p:spPr>
            <a:xfrm>
              <a:off x="16675926" y="9322294"/>
              <a:ext cx="1766536" cy="53347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 b="1" i="0" u="none" spc="0">
                  <a:solidFill>
                    <a:schemeClr val="tx1"/>
                  </a:solidFill>
                  <a:uFillTx/>
                  <a:sym typeface="Helvetica Neue"/>
                </a:rPr>
                <a:t>내용</a:t>
              </a:r>
              <a:endParaRPr lang="ko-KR" altLang="en-US" sz="2800" b="1" i="0" u="none" spc="0">
                <a:solidFill>
                  <a:schemeClr val="tx1"/>
                </a:solidFill>
                <a:sym typeface="Helvetica Neue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E66054C-0DD4-47A6-8670-3B5838278285}"/>
                </a:ext>
              </a:extLst>
            </p:cNvPr>
            <p:cNvSpPr txBox="1"/>
            <p:nvPr/>
          </p:nvSpPr>
          <p:spPr>
            <a:xfrm>
              <a:off x="17331124" y="4502150"/>
              <a:ext cx="1712856" cy="53114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 b="1" i="0" u="sng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스토리</a:t>
              </a:r>
              <a:r>
                <a:rPr lang="en-US" altLang="ko-KR" sz="2800" b="1" i="0" u="sng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ID</a:t>
              </a:r>
              <a:endParaRPr lang="ko-KR" altLang="en-US" sz="2800" b="1" i="0" u="sng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859DEE-ABB9-483E-817E-8696D5505578}"/>
                </a:ext>
              </a:extLst>
            </p:cNvPr>
            <p:cNvSpPr/>
            <p:nvPr/>
          </p:nvSpPr>
          <p:spPr>
            <a:xfrm>
              <a:off x="16762837" y="6317773"/>
              <a:ext cx="2634846" cy="1394667"/>
            </a:xfrm>
            <a:prstGeom prst="rect">
              <a:avLst/>
            </a:prstGeom>
            <a:solidFill>
              <a:schemeClr val="bg1"/>
            </a:solidFill>
            <a:ln w="57150" cap="flat">
              <a:solidFill>
                <a:srgbClr val="4267B2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C8995DD-64AA-42A3-BE6C-2490B5CBCEF1}"/>
                </a:ext>
              </a:extLst>
            </p:cNvPr>
            <p:cNvSpPr txBox="1"/>
            <p:nvPr/>
          </p:nvSpPr>
          <p:spPr>
            <a:xfrm>
              <a:off x="16900210" y="6645363"/>
              <a:ext cx="2360098" cy="718145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4000" b="1" i="0" u="none" spc="0" dirty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스토리</a:t>
              </a:r>
              <a:endParaRPr lang="ko-KR" altLang="en-US" sz="4000" b="1" i="0" u="none" spc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2" name="다이아몬드 151">
              <a:extLst>
                <a:ext uri="{FF2B5EF4-FFF2-40B4-BE49-F238E27FC236}">
                  <a16:creationId xmlns:a16="http://schemas.microsoft.com/office/drawing/2014/main" id="{BEAFEA57-2837-4E1E-9C20-F6F1E00BB4EA}"/>
                </a:ext>
              </a:extLst>
            </p:cNvPr>
            <p:cNvSpPr/>
            <p:nvPr/>
          </p:nvSpPr>
          <p:spPr>
            <a:xfrm>
              <a:off x="12613661" y="6186871"/>
              <a:ext cx="2447716" cy="1604582"/>
            </a:xfrm>
            <a:prstGeom prst="diamond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75000"/>
                </a:schemeClr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42A671B-F6A9-4BF0-968F-EC77DA8B290C}"/>
                </a:ext>
              </a:extLst>
            </p:cNvPr>
            <p:cNvSpPr txBox="1"/>
            <p:nvPr/>
          </p:nvSpPr>
          <p:spPr>
            <a:xfrm>
              <a:off x="13133337" y="6751840"/>
              <a:ext cx="1408364" cy="564257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/>
                <a:t>만들다</a:t>
              </a:r>
              <a:endParaRPr lang="ko-KR" altLang="en-US" sz="3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ACE6FBB-5A32-490F-B27D-1B25612FECFB}"/>
                </a:ext>
              </a:extLst>
            </p:cNvPr>
            <p:cNvCxnSpPr>
              <a:stCxn id="152" idx="3"/>
              <a:endCxn id="150" idx="1"/>
            </p:cNvCxnSpPr>
            <p:nvPr/>
          </p:nvCxnSpPr>
          <p:spPr>
            <a:xfrm>
              <a:off x="15061377" y="6989162"/>
              <a:ext cx="1701460" cy="259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8E5CB651-3F6C-4DA0-9032-DCB40F3E5FB9}"/>
                </a:ext>
              </a:extLst>
            </p:cNvPr>
            <p:cNvCxnSpPr>
              <a:stCxn id="152" idx="1"/>
              <a:endCxn id="100" idx="3"/>
            </p:cNvCxnSpPr>
            <p:nvPr/>
          </p:nvCxnSpPr>
          <p:spPr>
            <a:xfrm flipH="1">
              <a:off x="11106124" y="6989162"/>
              <a:ext cx="1507537" cy="554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A809627A-B030-4063-8488-FAFE24AD40E5}"/>
                </a:ext>
              </a:extLst>
            </p:cNvPr>
            <p:cNvCxnSpPr>
              <a:stCxn id="99" idx="4"/>
              <a:endCxn id="150" idx="0"/>
            </p:cNvCxnSpPr>
            <p:nvPr/>
          </p:nvCxnSpPr>
          <p:spPr>
            <a:xfrm flipH="1">
              <a:off x="18080260" y="5432486"/>
              <a:ext cx="97121" cy="8852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C5E7B52E-EA21-4BCE-A7F3-B425BEF67DCC}"/>
                </a:ext>
              </a:extLst>
            </p:cNvPr>
            <p:cNvCxnSpPr/>
            <p:nvPr/>
          </p:nvCxnSpPr>
          <p:spPr>
            <a:xfrm>
              <a:off x="19043980" y="7712440"/>
              <a:ext cx="893470" cy="7188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AA33DB00-49B3-4053-A5C2-B4A3E2656ED9}"/>
                </a:ext>
              </a:extLst>
            </p:cNvPr>
            <p:cNvCxnSpPr>
              <a:stCxn id="150" idx="2"/>
              <a:endCxn id="98" idx="0"/>
            </p:cNvCxnSpPr>
            <p:nvPr/>
          </p:nvCxnSpPr>
          <p:spPr>
            <a:xfrm flipH="1">
              <a:off x="17614370" y="7712440"/>
              <a:ext cx="465890" cy="12167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F0DE2E44-EFFD-4286-ACA3-76E97252D588}"/>
                </a:ext>
              </a:extLst>
            </p:cNvPr>
            <p:cNvCxnSpPr/>
            <p:nvPr/>
          </p:nvCxnSpPr>
          <p:spPr>
            <a:xfrm>
              <a:off x="15062230" y="7062555"/>
              <a:ext cx="1701460" cy="259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8364931-90A8-4104-85E2-9C0CA869788A}"/>
                </a:ext>
              </a:extLst>
            </p:cNvPr>
            <p:cNvSpPr txBox="1"/>
            <p:nvPr/>
          </p:nvSpPr>
          <p:spPr>
            <a:xfrm>
              <a:off x="11771558" y="6426200"/>
              <a:ext cx="318842" cy="561192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non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en-US" altLang="ko-KR" sz="30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lang="ko-KR" altLang="en-US" sz="3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E6E46FA-463F-4288-BC80-1572BBF100A0}"/>
                </a:ext>
              </a:extLst>
            </p:cNvPr>
            <p:cNvSpPr txBox="1"/>
            <p:nvPr/>
          </p:nvSpPr>
          <p:spPr>
            <a:xfrm>
              <a:off x="15822250" y="6437877"/>
              <a:ext cx="379912" cy="564257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non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en-US" altLang="ko-KR" sz="30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N</a:t>
              </a:r>
              <a:endParaRPr lang="ko-KR" altLang="en-US" sz="3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F7956D13-BBA8-4E9B-98F4-298136E06BD7}"/>
                </a:ext>
              </a:extLst>
            </p:cNvPr>
            <p:cNvSpPr/>
            <p:nvPr/>
          </p:nvSpPr>
          <p:spPr>
            <a:xfrm>
              <a:off x="19560248" y="8289289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AC2CEC4-A09C-406A-8BE9-B15554676E49}"/>
                </a:ext>
              </a:extLst>
            </p:cNvPr>
            <p:cNvSpPr txBox="1"/>
            <p:nvPr/>
          </p:nvSpPr>
          <p:spPr>
            <a:xfrm>
              <a:off x="19681800" y="8683625"/>
              <a:ext cx="1766536" cy="532230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>
                  <a:solidFill>
                    <a:schemeClr val="tx1"/>
                  </a:solidFill>
                </a:rPr>
                <a:t>게시날짜</a:t>
              </a:r>
              <a:endParaRPr lang="ko-KR" altLang="en-US" sz="2800" b="1" i="0" u="none" spc="0">
                <a:solidFill>
                  <a:schemeClr val="tx1"/>
                </a:solidFill>
                <a:uFillTx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40997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1" cy="323449"/>
          </a:xfrm>
          <a:prstGeom prst="rect">
            <a:avLst/>
          </a:prstGeom>
          <a:solidFill>
            <a:srgbClr val="4267B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F A C E B O O K"/>
          <p:cNvSpPr txBox="1"/>
          <p:nvPr/>
        </p:nvSpPr>
        <p:spPr>
          <a:xfrm>
            <a:off x="7353352" y="1653843"/>
            <a:ext cx="967732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en-US" altLang="ko-KR" sz="4800" dirty="0"/>
              <a:t>1:N </a:t>
            </a:r>
            <a:r>
              <a:rPr lang="ko-KR" altLang="en-US" sz="4800" dirty="0"/>
              <a:t>관계타입을 가지고 있는 엔티티 </a:t>
            </a:r>
            <a:endParaRPr sz="48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56EF24-FFCC-4924-BF83-5335750CDC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16</a:t>
            </a:fld>
            <a:endParaRPr lang="ko-KR" altLang="en-US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5767A66-C198-4D1F-AC0D-9B05F31C5C69}"/>
              </a:ext>
            </a:extLst>
          </p:cNvPr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C1642B20-8F71-497A-BA49-68E95B50BAC2}"/>
              </a:ext>
            </a:extLst>
          </p:cNvPr>
          <p:cNvGrpSpPr/>
          <p:nvPr/>
        </p:nvGrpSpPr>
        <p:grpSpPr>
          <a:xfrm>
            <a:off x="4242754" y="2570834"/>
            <a:ext cx="14881555" cy="4903703"/>
            <a:chOff x="4069093" y="3791058"/>
            <a:chExt cx="15079439" cy="6175735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DE902628-2D98-4F7F-9D31-4D7AFA7571BC}"/>
                </a:ext>
              </a:extLst>
            </p:cNvPr>
            <p:cNvSpPr/>
            <p:nvPr/>
          </p:nvSpPr>
          <p:spPr>
            <a:xfrm>
              <a:off x="17060300" y="8711228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6EE54ABF-7AFE-40BF-B1A8-B6927FA3A026}"/>
                </a:ext>
              </a:extLst>
            </p:cNvPr>
            <p:cNvSpPr/>
            <p:nvPr/>
          </p:nvSpPr>
          <p:spPr>
            <a:xfrm>
              <a:off x="14289058" y="8623363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9235A593-3E67-45DE-A4FA-EFE04BAB84C8}"/>
                </a:ext>
              </a:extLst>
            </p:cNvPr>
            <p:cNvSpPr/>
            <p:nvPr/>
          </p:nvSpPr>
          <p:spPr>
            <a:xfrm>
              <a:off x="15952032" y="3791058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159A8C-03E4-4011-A1DE-8C38AF365EE9}"/>
                </a:ext>
              </a:extLst>
            </p:cNvPr>
            <p:cNvSpPr txBox="1"/>
            <p:nvPr/>
          </p:nvSpPr>
          <p:spPr>
            <a:xfrm>
              <a:off x="14311974" y="8984394"/>
              <a:ext cx="2165737" cy="67670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 dirty="0">
                  <a:solidFill>
                    <a:schemeClr val="tx1"/>
                  </a:solidFill>
                </a:rPr>
                <a:t>게시날짜</a:t>
              </a:r>
              <a:endParaRPr lang="ko-KR" altLang="en-US" sz="2800" b="1" i="0" u="none" spc="0" dirty="0">
                <a:solidFill>
                  <a:schemeClr val="tx1"/>
                </a:solidFill>
                <a:uFillTx/>
                <a:sym typeface="Helvetica Neue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65C697-F529-44F0-B0C4-D195BA12AA5E}"/>
                </a:ext>
              </a:extLst>
            </p:cNvPr>
            <p:cNvSpPr txBox="1"/>
            <p:nvPr/>
          </p:nvSpPr>
          <p:spPr>
            <a:xfrm>
              <a:off x="15833673" y="4109375"/>
              <a:ext cx="2453254" cy="673562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 u="sng" dirty="0"/>
                <a:t>게시물</a:t>
              </a:r>
              <a:r>
                <a:rPr lang="en-US" altLang="ko-KR" sz="2800" b="1" i="0" u="sng" spc="0" dirty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ID</a:t>
              </a:r>
              <a:endParaRPr lang="ko-KR" altLang="en-US" sz="2800" b="1" i="0" u="sng" spc="0" dirty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968A58E-CC12-4917-ABDF-8DAE54538580}"/>
                </a:ext>
              </a:extLst>
            </p:cNvPr>
            <p:cNvSpPr txBox="1"/>
            <p:nvPr/>
          </p:nvSpPr>
          <p:spPr>
            <a:xfrm>
              <a:off x="17337796" y="9083675"/>
              <a:ext cx="1533240" cy="531204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내용</a:t>
              </a:r>
              <a:endParaRPr lang="ko-KR" altLang="en-US" sz="2800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963FE405-50C2-461C-955F-A2465F39A691}"/>
                </a:ext>
              </a:extLst>
            </p:cNvPr>
            <p:cNvSpPr/>
            <p:nvPr/>
          </p:nvSpPr>
          <p:spPr>
            <a:xfrm>
              <a:off x="15258924" y="6082152"/>
              <a:ext cx="2634846" cy="1394667"/>
            </a:xfrm>
            <a:prstGeom prst="rect">
              <a:avLst/>
            </a:prstGeom>
            <a:solidFill>
              <a:schemeClr val="bg1"/>
            </a:solidFill>
            <a:ln w="57150" cap="flat">
              <a:solidFill>
                <a:srgbClr val="4267B2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08E4764-0B22-4A38-B16E-27391ECF9969}"/>
                </a:ext>
              </a:extLst>
            </p:cNvPr>
            <p:cNvSpPr txBox="1"/>
            <p:nvPr/>
          </p:nvSpPr>
          <p:spPr>
            <a:xfrm>
              <a:off x="15396297" y="6416674"/>
              <a:ext cx="2360100" cy="711213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40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게시물</a:t>
              </a:r>
              <a:endParaRPr lang="ko-KR" altLang="en-US" sz="4000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A8FD6058-5F61-4DB6-AAA8-22B10AC6DB77}"/>
                </a:ext>
              </a:extLst>
            </p:cNvPr>
            <p:cNvCxnSpPr>
              <a:cxnSpLocks/>
              <a:stCxn id="123" idx="4"/>
              <a:endCxn id="139" idx="0"/>
            </p:cNvCxnSpPr>
            <p:nvPr/>
          </p:nvCxnSpPr>
          <p:spPr>
            <a:xfrm flipH="1">
              <a:off x="16576347" y="5039424"/>
              <a:ext cx="419801" cy="10427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FEC42AC3-3BCA-4018-B27A-EDD0F3ED8C6D}"/>
                </a:ext>
              </a:extLst>
            </p:cNvPr>
            <p:cNvCxnSpPr>
              <a:stCxn id="139" idx="2"/>
            </p:cNvCxnSpPr>
            <p:nvPr/>
          </p:nvCxnSpPr>
          <p:spPr>
            <a:xfrm flipH="1">
              <a:off x="15817128" y="7476819"/>
              <a:ext cx="759219" cy="12344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A993C596-87F8-4D2A-840F-D8925265AE79}"/>
                </a:ext>
              </a:extLst>
            </p:cNvPr>
            <p:cNvCxnSpPr>
              <a:endCxn id="120" idx="0"/>
            </p:cNvCxnSpPr>
            <p:nvPr/>
          </p:nvCxnSpPr>
          <p:spPr>
            <a:xfrm>
              <a:off x="17208998" y="7485684"/>
              <a:ext cx="895419" cy="12255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sp>
          <p:nvSpPr>
            <p:cNvPr id="177" name="다이아몬드 176">
              <a:extLst>
                <a:ext uri="{FF2B5EF4-FFF2-40B4-BE49-F238E27FC236}">
                  <a16:creationId xmlns:a16="http://schemas.microsoft.com/office/drawing/2014/main" id="{55D1DE86-D41D-415D-A15A-FFEC86FEBCEF}"/>
                </a:ext>
              </a:extLst>
            </p:cNvPr>
            <p:cNvSpPr/>
            <p:nvPr/>
          </p:nvSpPr>
          <p:spPr>
            <a:xfrm>
              <a:off x="11136886" y="6030386"/>
              <a:ext cx="2447716" cy="1604582"/>
            </a:xfrm>
            <a:prstGeom prst="diamond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75000"/>
                </a:schemeClr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EAB173C3-7E98-420D-A400-097DA2424238}"/>
                </a:ext>
              </a:extLst>
            </p:cNvPr>
            <p:cNvSpPr txBox="1"/>
            <p:nvPr/>
          </p:nvSpPr>
          <p:spPr>
            <a:xfrm>
              <a:off x="11054491" y="6537170"/>
              <a:ext cx="2634845" cy="807276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3000" b="1" i="0" u="none" spc="0" dirty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게시하다</a:t>
              </a:r>
            </a:p>
          </p:txBody>
        </p: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8411C22C-431A-4251-B0DC-C69FC9E3615F}"/>
                </a:ext>
              </a:extLst>
            </p:cNvPr>
            <p:cNvCxnSpPr>
              <a:stCxn id="177" idx="3"/>
            </p:cNvCxnSpPr>
            <p:nvPr/>
          </p:nvCxnSpPr>
          <p:spPr>
            <a:xfrm>
              <a:off x="13584602" y="6832677"/>
              <a:ext cx="1701460" cy="259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7F94D990-D67A-4FB1-B3EE-39BDF3FC5A2E}"/>
                </a:ext>
              </a:extLst>
            </p:cNvPr>
            <p:cNvCxnSpPr>
              <a:stCxn id="177" idx="1"/>
            </p:cNvCxnSpPr>
            <p:nvPr/>
          </p:nvCxnSpPr>
          <p:spPr>
            <a:xfrm flipH="1">
              <a:off x="9629349" y="6832677"/>
              <a:ext cx="1507537" cy="554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7CF34521-0333-4490-BA6B-A1C42FD06C40}"/>
                </a:ext>
              </a:extLst>
            </p:cNvPr>
            <p:cNvCxnSpPr/>
            <p:nvPr/>
          </p:nvCxnSpPr>
          <p:spPr>
            <a:xfrm>
              <a:off x="13585455" y="6906070"/>
              <a:ext cx="1701460" cy="259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728C9977-A61B-48B1-8ED8-CD00814EBFE3}"/>
                </a:ext>
              </a:extLst>
            </p:cNvPr>
            <p:cNvSpPr txBox="1"/>
            <p:nvPr/>
          </p:nvSpPr>
          <p:spPr>
            <a:xfrm>
              <a:off x="10067326" y="6208005"/>
              <a:ext cx="318099" cy="564257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non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en-US" altLang="ko-KR" sz="30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lang="ko-KR" altLang="en-US" sz="3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C333D84C-4929-4281-B825-7BBE149E1B1A}"/>
                </a:ext>
              </a:extLst>
            </p:cNvPr>
            <p:cNvSpPr txBox="1"/>
            <p:nvPr/>
          </p:nvSpPr>
          <p:spPr>
            <a:xfrm>
              <a:off x="14345475" y="6283325"/>
              <a:ext cx="379912" cy="562324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non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en-US" altLang="ko-KR" sz="30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N</a:t>
              </a:r>
              <a:endParaRPr lang="ko-KR" altLang="en-US" sz="3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AF540DDB-FB16-4F10-89C9-74F6890764AC}"/>
                </a:ext>
              </a:extLst>
            </p:cNvPr>
            <p:cNvSpPr/>
            <p:nvPr/>
          </p:nvSpPr>
          <p:spPr>
            <a:xfrm>
              <a:off x="6804453" y="8718427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4AD240CF-D0A7-4A9D-9718-69B8D486034A}"/>
                </a:ext>
              </a:extLst>
            </p:cNvPr>
            <p:cNvSpPr/>
            <p:nvPr/>
          </p:nvSpPr>
          <p:spPr>
            <a:xfrm>
              <a:off x="7367464" y="3973340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4D9D8839-F17F-4E1D-8304-3D4D0900F588}"/>
                </a:ext>
              </a:extLst>
            </p:cNvPr>
            <p:cNvSpPr txBox="1"/>
            <p:nvPr/>
          </p:nvSpPr>
          <p:spPr>
            <a:xfrm>
              <a:off x="6997036" y="8893175"/>
              <a:ext cx="1766536" cy="959098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 dirty="0">
                  <a:solidFill>
                    <a:schemeClr val="tx1"/>
                  </a:solidFill>
                </a:rPr>
                <a:t>페이지 이름</a:t>
              </a:r>
              <a:endParaRPr lang="ko-KR" altLang="en-US" sz="2800" b="1" i="0" u="none" spc="0" dirty="0">
                <a:solidFill>
                  <a:schemeClr val="tx1"/>
                </a:solidFill>
                <a:uFillTx/>
                <a:sym typeface="Helvetica Neue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EF702C6C-3D77-4CEB-A302-BF0B30D73CEF}"/>
                </a:ext>
              </a:extLst>
            </p:cNvPr>
            <p:cNvSpPr txBox="1"/>
            <p:nvPr/>
          </p:nvSpPr>
          <p:spPr>
            <a:xfrm>
              <a:off x="7241831" y="4395532"/>
              <a:ext cx="2453255" cy="67670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 b="1" i="0" u="sng" spc="0" dirty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페이지</a:t>
              </a:r>
              <a:r>
                <a:rPr lang="en-US" altLang="ko-KR" sz="2800" b="1" i="0" u="sng" spc="0" dirty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ID</a:t>
              </a:r>
              <a:endParaRPr lang="ko-KR" altLang="en-US" sz="2800" b="1" i="0" u="sng" spc="0" dirty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0B2E2E0-F47D-4F6E-904B-0BFB2D21CB33}"/>
                </a:ext>
              </a:extLst>
            </p:cNvPr>
            <p:cNvSpPr/>
            <p:nvPr/>
          </p:nvSpPr>
          <p:spPr>
            <a:xfrm>
              <a:off x="6997036" y="6106993"/>
              <a:ext cx="2634846" cy="1394667"/>
            </a:xfrm>
            <a:prstGeom prst="rect">
              <a:avLst/>
            </a:prstGeom>
            <a:solidFill>
              <a:schemeClr val="bg1"/>
            </a:solidFill>
            <a:ln w="57150" cap="flat">
              <a:solidFill>
                <a:srgbClr val="4267B2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6687A379-B59F-4FBE-AF30-0BF5EAFE1844}"/>
                </a:ext>
              </a:extLst>
            </p:cNvPr>
            <p:cNvSpPr txBox="1"/>
            <p:nvPr/>
          </p:nvSpPr>
          <p:spPr>
            <a:xfrm>
              <a:off x="6942130" y="6160426"/>
              <a:ext cx="2606854" cy="122366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4000" b="1" i="0" u="none" spc="0" dirty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페이지</a:t>
              </a:r>
              <a:endParaRPr lang="ko-KR" altLang="en-US" sz="4000" b="1" i="0" u="none" spc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A8EA50E3-392C-457F-9641-5BAB98ED18B6}"/>
                </a:ext>
              </a:extLst>
            </p:cNvPr>
            <p:cNvCxnSpPr>
              <a:stCxn id="203" idx="4"/>
              <a:endCxn id="206" idx="0"/>
            </p:cNvCxnSpPr>
            <p:nvPr/>
          </p:nvCxnSpPr>
          <p:spPr>
            <a:xfrm flipH="1">
              <a:off x="8314459" y="5221706"/>
              <a:ext cx="97121" cy="8852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551E32E5-0FFF-4B06-B087-F05BE06D263D}"/>
                </a:ext>
              </a:extLst>
            </p:cNvPr>
            <p:cNvCxnSpPr>
              <a:stCxn id="206" idx="2"/>
              <a:endCxn id="202" idx="0"/>
            </p:cNvCxnSpPr>
            <p:nvPr/>
          </p:nvCxnSpPr>
          <p:spPr>
            <a:xfrm flipH="1">
              <a:off x="7848569" y="7501660"/>
              <a:ext cx="465890" cy="12167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877F5694-91A7-4AF7-B191-23AEEBB8E616}"/>
                </a:ext>
              </a:extLst>
            </p:cNvPr>
            <p:cNvSpPr/>
            <p:nvPr/>
          </p:nvSpPr>
          <p:spPr>
            <a:xfrm>
              <a:off x="4069093" y="6745519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7CA1B5DC-240C-4FC1-B53B-F283FD40825D}"/>
                </a:ext>
              </a:extLst>
            </p:cNvPr>
            <p:cNvSpPr txBox="1"/>
            <p:nvPr/>
          </p:nvSpPr>
          <p:spPr>
            <a:xfrm>
              <a:off x="4295763" y="6792781"/>
              <a:ext cx="1752876" cy="1223283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 b="1" i="0" u="none" spc="0" dirty="0">
                  <a:solidFill>
                    <a:schemeClr val="tx1"/>
                  </a:solidFill>
                  <a:uFillTx/>
                  <a:sym typeface="Helvetica Neue"/>
                </a:rPr>
                <a:t>페이지분야</a:t>
              </a:r>
            </a:p>
          </p:txBody>
        </p: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E006760F-F73D-4DA7-B60C-8EE2E171807F}"/>
                </a:ext>
              </a:extLst>
            </p:cNvPr>
            <p:cNvCxnSpPr>
              <a:cxnSpLocks/>
              <a:stCxn id="211" idx="3"/>
              <a:endCxn id="206" idx="1"/>
            </p:cNvCxnSpPr>
            <p:nvPr/>
          </p:nvCxnSpPr>
          <p:spPr>
            <a:xfrm flipV="1">
              <a:off x="6048639" y="6804327"/>
              <a:ext cx="948398" cy="6000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0E6E1B44-6980-49B7-A53B-298B07A13697}"/>
              </a:ext>
            </a:extLst>
          </p:cNvPr>
          <p:cNvGrpSpPr/>
          <p:nvPr/>
        </p:nvGrpSpPr>
        <p:grpSpPr>
          <a:xfrm>
            <a:off x="4044051" y="7931113"/>
            <a:ext cx="16115774" cy="5049916"/>
            <a:chOff x="4069093" y="3973340"/>
            <a:chExt cx="16026323" cy="6008448"/>
          </a:xfrm>
        </p:grpSpPr>
        <p:sp>
          <p:nvSpPr>
            <p:cNvPr id="214" name="다이아몬드 213">
              <a:extLst>
                <a:ext uri="{FF2B5EF4-FFF2-40B4-BE49-F238E27FC236}">
                  <a16:creationId xmlns:a16="http://schemas.microsoft.com/office/drawing/2014/main" id="{836B364D-F307-4880-A343-D59D4C7443B3}"/>
                </a:ext>
              </a:extLst>
            </p:cNvPr>
            <p:cNvSpPr/>
            <p:nvPr/>
          </p:nvSpPr>
          <p:spPr>
            <a:xfrm>
              <a:off x="11136886" y="6030386"/>
              <a:ext cx="2447716" cy="1604582"/>
            </a:xfrm>
            <a:prstGeom prst="diamond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75000"/>
                </a:schemeClr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87CE3173-8355-4E8E-84F8-F295D8066CC2}"/>
                </a:ext>
              </a:extLst>
            </p:cNvPr>
            <p:cNvSpPr txBox="1"/>
            <p:nvPr/>
          </p:nvSpPr>
          <p:spPr>
            <a:xfrm>
              <a:off x="11621272" y="6540500"/>
              <a:ext cx="1507536" cy="56094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30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만들다</a:t>
              </a:r>
            </a:p>
          </p:txBody>
        </p: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74CDD253-CCD2-45A1-9AD5-857ECBE4EF5E}"/>
                </a:ext>
              </a:extLst>
            </p:cNvPr>
            <p:cNvCxnSpPr>
              <a:stCxn id="214" idx="3"/>
            </p:cNvCxnSpPr>
            <p:nvPr/>
          </p:nvCxnSpPr>
          <p:spPr>
            <a:xfrm>
              <a:off x="13584602" y="6832677"/>
              <a:ext cx="1701460" cy="259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6A838371-1EF9-4A7F-A8FF-4AB6CCA2A4B2}"/>
                </a:ext>
              </a:extLst>
            </p:cNvPr>
            <p:cNvCxnSpPr>
              <a:stCxn id="214" idx="1"/>
            </p:cNvCxnSpPr>
            <p:nvPr/>
          </p:nvCxnSpPr>
          <p:spPr>
            <a:xfrm flipH="1">
              <a:off x="9629349" y="6832677"/>
              <a:ext cx="1507537" cy="554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4B0E37CA-7EDF-4EA8-85A8-EEC85976EE57}"/>
                </a:ext>
              </a:extLst>
            </p:cNvPr>
            <p:cNvCxnSpPr/>
            <p:nvPr/>
          </p:nvCxnSpPr>
          <p:spPr>
            <a:xfrm>
              <a:off x="13585455" y="6906070"/>
              <a:ext cx="1701460" cy="259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1A4EED6C-5B4C-40FC-808A-6464B4AB6512}"/>
                </a:ext>
              </a:extLst>
            </p:cNvPr>
            <p:cNvSpPr txBox="1"/>
            <p:nvPr/>
          </p:nvSpPr>
          <p:spPr>
            <a:xfrm>
              <a:off x="10067326" y="6208005"/>
              <a:ext cx="318099" cy="564257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non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en-US" altLang="ko-KR" sz="30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lang="ko-KR" altLang="en-US" sz="3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EB5BE5EF-E20F-4CC8-8B7A-D6664CA35F96}"/>
                </a:ext>
              </a:extLst>
            </p:cNvPr>
            <p:cNvSpPr txBox="1"/>
            <p:nvPr/>
          </p:nvSpPr>
          <p:spPr>
            <a:xfrm>
              <a:off x="14345475" y="6283325"/>
              <a:ext cx="379912" cy="562324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non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en-US" altLang="ko-KR" sz="30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N</a:t>
              </a:r>
              <a:endParaRPr lang="ko-KR" altLang="en-US" sz="3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DB57CAB2-0170-4C81-86AD-3E5E4708B93B}"/>
                </a:ext>
              </a:extLst>
            </p:cNvPr>
            <p:cNvSpPr/>
            <p:nvPr/>
          </p:nvSpPr>
          <p:spPr>
            <a:xfrm>
              <a:off x="6804453" y="8718427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DE5BD296-DCA2-4E5F-9065-D2F0E57202CA}"/>
                </a:ext>
              </a:extLst>
            </p:cNvPr>
            <p:cNvSpPr/>
            <p:nvPr/>
          </p:nvSpPr>
          <p:spPr>
            <a:xfrm>
              <a:off x="7367464" y="3973340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1863B634-CC99-4409-89A9-EF8214CB3080}"/>
                </a:ext>
              </a:extLst>
            </p:cNvPr>
            <p:cNvSpPr txBox="1"/>
            <p:nvPr/>
          </p:nvSpPr>
          <p:spPr>
            <a:xfrm>
              <a:off x="6997036" y="8893175"/>
              <a:ext cx="1766536" cy="959098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>
                  <a:solidFill>
                    <a:schemeClr val="tx1"/>
                  </a:solidFill>
                </a:rPr>
                <a:t>페이지 이름</a:t>
              </a:r>
              <a:endParaRPr lang="ko-KR" altLang="en-US" sz="2800" b="1" i="0" u="none" spc="0">
                <a:solidFill>
                  <a:schemeClr val="tx1"/>
                </a:solidFill>
                <a:uFillTx/>
                <a:sym typeface="Helvetica Neue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66161662-2EDC-4A9B-8123-E34CB4D90290}"/>
                </a:ext>
              </a:extLst>
            </p:cNvPr>
            <p:cNvSpPr txBox="1"/>
            <p:nvPr/>
          </p:nvSpPr>
          <p:spPr>
            <a:xfrm>
              <a:off x="7565324" y="4289040"/>
              <a:ext cx="1712856" cy="53347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 b="1" i="0" u="sng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페이지</a:t>
              </a:r>
              <a:r>
                <a:rPr lang="en-US" altLang="ko-KR" sz="2800" b="1" i="0" u="sng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ID</a:t>
              </a:r>
              <a:endParaRPr lang="ko-KR" altLang="en-US" sz="2800" b="1" i="0" u="sng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BAEF33F4-281F-453D-907C-919652003740}"/>
                </a:ext>
              </a:extLst>
            </p:cNvPr>
            <p:cNvSpPr/>
            <p:nvPr/>
          </p:nvSpPr>
          <p:spPr>
            <a:xfrm>
              <a:off x="6997036" y="6106993"/>
              <a:ext cx="2634846" cy="1394667"/>
            </a:xfrm>
            <a:prstGeom prst="rect">
              <a:avLst/>
            </a:prstGeom>
            <a:solidFill>
              <a:schemeClr val="bg1"/>
            </a:solidFill>
            <a:ln w="57150" cap="flat">
              <a:solidFill>
                <a:srgbClr val="4267B2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58E06F35-410D-4CFD-94B9-83526B895D9B}"/>
                </a:ext>
              </a:extLst>
            </p:cNvPr>
            <p:cNvSpPr txBox="1"/>
            <p:nvPr/>
          </p:nvSpPr>
          <p:spPr>
            <a:xfrm>
              <a:off x="7134409" y="6435725"/>
              <a:ext cx="2360099" cy="717003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40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페이지</a:t>
              </a:r>
              <a:endParaRPr lang="ko-KR" altLang="en-US" sz="4000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38221441-79CF-4AFC-8126-DC7A875BC6AD}"/>
                </a:ext>
              </a:extLst>
            </p:cNvPr>
            <p:cNvCxnSpPr>
              <a:stCxn id="222" idx="4"/>
              <a:endCxn id="225" idx="0"/>
            </p:cNvCxnSpPr>
            <p:nvPr/>
          </p:nvCxnSpPr>
          <p:spPr>
            <a:xfrm flipH="1">
              <a:off x="8314459" y="5221706"/>
              <a:ext cx="97121" cy="8852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5CE19F3B-7E6D-41B9-9484-950D3EA2A692}"/>
                </a:ext>
              </a:extLst>
            </p:cNvPr>
            <p:cNvCxnSpPr>
              <a:stCxn id="225" idx="2"/>
              <a:endCxn id="221" idx="0"/>
            </p:cNvCxnSpPr>
            <p:nvPr/>
          </p:nvCxnSpPr>
          <p:spPr>
            <a:xfrm flipH="1">
              <a:off x="7848569" y="7501660"/>
              <a:ext cx="465890" cy="12167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8498EABE-2356-4D66-9E48-557998E1C1FF}"/>
                </a:ext>
              </a:extLst>
            </p:cNvPr>
            <p:cNvSpPr/>
            <p:nvPr/>
          </p:nvSpPr>
          <p:spPr>
            <a:xfrm>
              <a:off x="4069093" y="6745519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B2C2EEAE-90C9-40A5-B32E-341325ED0E10}"/>
                </a:ext>
              </a:extLst>
            </p:cNvPr>
            <p:cNvSpPr txBox="1"/>
            <p:nvPr/>
          </p:nvSpPr>
          <p:spPr>
            <a:xfrm>
              <a:off x="4069093" y="7102962"/>
              <a:ext cx="2088232" cy="53347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 b="1" i="0" u="none" spc="0">
                  <a:solidFill>
                    <a:schemeClr val="tx1"/>
                  </a:solidFill>
                  <a:uFillTx/>
                  <a:sym typeface="Helvetica Neue"/>
                </a:rPr>
                <a:t>페이지분야</a:t>
              </a:r>
            </a:p>
          </p:txBody>
        </p: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54AB3953-3909-4B38-ADC0-49CBD63979E6}"/>
                </a:ext>
              </a:extLst>
            </p:cNvPr>
            <p:cNvCxnSpPr>
              <a:stCxn id="230" idx="3"/>
              <a:endCxn id="225" idx="1"/>
            </p:cNvCxnSpPr>
            <p:nvPr/>
          </p:nvCxnSpPr>
          <p:spPr>
            <a:xfrm flipV="1">
              <a:off x="6157325" y="6804327"/>
              <a:ext cx="839711" cy="5653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CFB0E416-12A3-4CDE-9709-934C41437707}"/>
                </a:ext>
              </a:extLst>
            </p:cNvPr>
            <p:cNvSpPr/>
            <p:nvPr/>
          </p:nvSpPr>
          <p:spPr>
            <a:xfrm>
              <a:off x="15017190" y="8733422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FF315393-7F9A-4070-A918-7A3B0FF615B0}"/>
                </a:ext>
              </a:extLst>
            </p:cNvPr>
            <p:cNvSpPr/>
            <p:nvPr/>
          </p:nvSpPr>
          <p:spPr>
            <a:xfrm>
              <a:off x="15580201" y="3988335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8A00A0E8-DA09-4975-B96B-9A217FFEB123}"/>
                </a:ext>
              </a:extLst>
            </p:cNvPr>
            <p:cNvSpPr txBox="1"/>
            <p:nvPr/>
          </p:nvSpPr>
          <p:spPr>
            <a:xfrm>
              <a:off x="15122862" y="9126509"/>
              <a:ext cx="1766536" cy="53347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 b="1" i="0" u="none" spc="0">
                  <a:solidFill>
                    <a:schemeClr val="tx1"/>
                  </a:solidFill>
                  <a:uFillTx/>
                  <a:sym typeface="Helvetica Neue"/>
                </a:rPr>
                <a:t>내용</a:t>
              </a:r>
              <a:endParaRPr lang="ko-KR" altLang="en-US" sz="2800" b="1" i="0" u="none" spc="0">
                <a:solidFill>
                  <a:schemeClr val="tx1"/>
                </a:solidFill>
                <a:sym typeface="Helvetica Neue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453844F-8F69-4B29-B461-877B0A2BAC6A}"/>
                </a:ext>
              </a:extLst>
            </p:cNvPr>
            <p:cNvSpPr txBox="1"/>
            <p:nvPr/>
          </p:nvSpPr>
          <p:spPr>
            <a:xfrm>
              <a:off x="15778061" y="4304035"/>
              <a:ext cx="1712855" cy="53347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 b="1" i="0" u="sng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스토리</a:t>
              </a:r>
              <a:r>
                <a:rPr lang="en-US" altLang="ko-KR" sz="2800" b="1" i="0" u="sng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ID</a:t>
              </a:r>
              <a:endParaRPr lang="ko-KR" altLang="en-US" sz="2800" b="1" i="0" u="sng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F754CD24-4C35-40B9-B569-3DF42D619523}"/>
                </a:ext>
              </a:extLst>
            </p:cNvPr>
            <p:cNvSpPr/>
            <p:nvPr/>
          </p:nvSpPr>
          <p:spPr>
            <a:xfrm>
              <a:off x="15209773" y="6121988"/>
              <a:ext cx="2634846" cy="1394667"/>
            </a:xfrm>
            <a:prstGeom prst="rect">
              <a:avLst/>
            </a:prstGeom>
            <a:solidFill>
              <a:schemeClr val="bg1"/>
            </a:solidFill>
            <a:ln w="57150" cap="flat">
              <a:solidFill>
                <a:srgbClr val="4267B2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774E2B59-2EB1-4041-BA09-FD68611A807F}"/>
                </a:ext>
              </a:extLst>
            </p:cNvPr>
            <p:cNvSpPr txBox="1"/>
            <p:nvPr/>
          </p:nvSpPr>
          <p:spPr>
            <a:xfrm>
              <a:off x="15347146" y="6454774"/>
              <a:ext cx="2360098" cy="71294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40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스토리</a:t>
              </a:r>
              <a:endParaRPr lang="ko-KR" altLang="en-US" sz="4000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21A6699E-4979-494F-9999-038249AB4831}"/>
                </a:ext>
              </a:extLst>
            </p:cNvPr>
            <p:cNvCxnSpPr>
              <a:stCxn id="233" idx="4"/>
              <a:endCxn id="236" idx="0"/>
            </p:cNvCxnSpPr>
            <p:nvPr/>
          </p:nvCxnSpPr>
          <p:spPr>
            <a:xfrm flipH="1">
              <a:off x="16527196" y="5236701"/>
              <a:ext cx="97121" cy="8852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28C353CB-8FA7-4E13-9B40-804BA520A414}"/>
                </a:ext>
              </a:extLst>
            </p:cNvPr>
            <p:cNvCxnSpPr/>
            <p:nvPr/>
          </p:nvCxnSpPr>
          <p:spPr>
            <a:xfrm>
              <a:off x="17490916" y="7516655"/>
              <a:ext cx="893470" cy="7188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5B8A77C0-B7D6-4713-A7D8-A3E22D8838A7}"/>
                </a:ext>
              </a:extLst>
            </p:cNvPr>
            <p:cNvCxnSpPr>
              <a:stCxn id="236" idx="2"/>
              <a:endCxn id="232" idx="0"/>
            </p:cNvCxnSpPr>
            <p:nvPr/>
          </p:nvCxnSpPr>
          <p:spPr>
            <a:xfrm flipH="1">
              <a:off x="16061306" y="7516655"/>
              <a:ext cx="465890" cy="12167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20AEE5F4-5717-419A-A895-CBA9BF7A1762}"/>
                </a:ext>
              </a:extLst>
            </p:cNvPr>
            <p:cNvSpPr/>
            <p:nvPr/>
          </p:nvSpPr>
          <p:spPr>
            <a:xfrm>
              <a:off x="18007184" y="8093504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57C7D7A9-12BE-4AA0-B402-D3F021D7B2C6}"/>
                </a:ext>
              </a:extLst>
            </p:cNvPr>
            <p:cNvSpPr txBox="1"/>
            <p:nvPr/>
          </p:nvSpPr>
          <p:spPr>
            <a:xfrm>
              <a:off x="18128736" y="8486591"/>
              <a:ext cx="1766536" cy="53347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>
                  <a:solidFill>
                    <a:schemeClr val="tx1"/>
                  </a:solidFill>
                </a:rPr>
                <a:t>게시날짜</a:t>
              </a:r>
              <a:endParaRPr lang="ko-KR" altLang="en-US" sz="2800" b="1" i="0" u="none" spc="0">
                <a:solidFill>
                  <a:schemeClr val="tx1"/>
                </a:solidFill>
                <a:uFillTx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692517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1" cy="323449"/>
          </a:xfrm>
          <a:prstGeom prst="rect">
            <a:avLst/>
          </a:prstGeom>
          <a:solidFill>
            <a:srgbClr val="4267B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F A C E B O O K"/>
          <p:cNvSpPr txBox="1"/>
          <p:nvPr/>
        </p:nvSpPr>
        <p:spPr>
          <a:xfrm>
            <a:off x="7246752" y="1653843"/>
            <a:ext cx="989052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en-US" altLang="ko-KR" sz="4800" dirty="0"/>
              <a:t>M:N </a:t>
            </a:r>
            <a:r>
              <a:rPr lang="ko-KR" altLang="en-US" sz="4800" dirty="0"/>
              <a:t>관계타입을 가지고 있는 엔티티 </a:t>
            </a:r>
            <a:endParaRPr sz="48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56EF24-FFCC-4924-BF83-5335750CDC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17</a:t>
            </a:fld>
            <a:endParaRPr lang="ko-KR" altLang="en-US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5767A66-C198-4D1F-AC0D-9B05F31C5C69}"/>
              </a:ext>
            </a:extLst>
          </p:cNvPr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925B663-9480-4EC4-BB6F-548BC46C688E}"/>
              </a:ext>
            </a:extLst>
          </p:cNvPr>
          <p:cNvGrpSpPr/>
          <p:nvPr/>
        </p:nvGrpSpPr>
        <p:grpSpPr>
          <a:xfrm>
            <a:off x="2558112" y="3149236"/>
            <a:ext cx="19136645" cy="4639727"/>
            <a:chOff x="1912339" y="3470919"/>
            <a:chExt cx="19468330" cy="6644396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14557254-0C62-462E-9EAC-AC0C48308D44}"/>
                </a:ext>
              </a:extLst>
            </p:cNvPr>
            <p:cNvSpPr/>
            <p:nvPr/>
          </p:nvSpPr>
          <p:spPr>
            <a:xfrm>
              <a:off x="16302442" y="8697445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35C8F1F5-6046-437D-B1AD-D0C219824631}"/>
                </a:ext>
              </a:extLst>
            </p:cNvPr>
            <p:cNvSpPr/>
            <p:nvPr/>
          </p:nvSpPr>
          <p:spPr>
            <a:xfrm>
              <a:off x="16865453" y="3952358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E228A12-78ED-43E6-9B8F-EDAF3AB5F393}"/>
                </a:ext>
              </a:extLst>
            </p:cNvPr>
            <p:cNvSpPr/>
            <p:nvPr/>
          </p:nvSpPr>
          <p:spPr>
            <a:xfrm>
              <a:off x="8203466" y="6115545"/>
              <a:ext cx="2634846" cy="1394667"/>
            </a:xfrm>
            <a:prstGeom prst="rect">
              <a:avLst/>
            </a:prstGeom>
            <a:solidFill>
              <a:schemeClr val="bg1"/>
            </a:solidFill>
            <a:ln w="57150" cap="flat">
              <a:solidFill>
                <a:srgbClr val="4267B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6C9223-9EDE-440C-B4EB-894C29FF3349}"/>
                </a:ext>
              </a:extLst>
            </p:cNvPr>
            <p:cNvSpPr txBox="1"/>
            <p:nvPr/>
          </p:nvSpPr>
          <p:spPr>
            <a:xfrm>
              <a:off x="8340839" y="6443135"/>
              <a:ext cx="2360099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4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사용자</a:t>
              </a: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C7897034-BB3C-4B98-9B57-606AB5310C5E}"/>
                </a:ext>
              </a:extLst>
            </p:cNvPr>
            <p:cNvSpPr/>
            <p:nvPr/>
          </p:nvSpPr>
          <p:spPr>
            <a:xfrm>
              <a:off x="6650224" y="3952358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40110144-C2C3-4206-BBFE-9AF2AE510EE5}"/>
                </a:ext>
              </a:extLst>
            </p:cNvPr>
            <p:cNvSpPr/>
            <p:nvPr/>
          </p:nvSpPr>
          <p:spPr>
            <a:xfrm>
              <a:off x="9194968" y="3989280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BD1C0994-6292-4935-8473-EE2A5A393AA5}"/>
                </a:ext>
              </a:extLst>
            </p:cNvPr>
            <p:cNvSpPr/>
            <p:nvPr/>
          </p:nvSpPr>
          <p:spPr>
            <a:xfrm>
              <a:off x="8924836" y="8817329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70C0B93-98C7-4296-997C-508CA90B2DA7}"/>
                </a:ext>
              </a:extLst>
            </p:cNvPr>
            <p:cNvSpPr/>
            <p:nvPr/>
          </p:nvSpPr>
          <p:spPr>
            <a:xfrm>
              <a:off x="6462120" y="8866949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9361768F-9DD8-44BA-9CD5-C3C84ED80196}"/>
                </a:ext>
              </a:extLst>
            </p:cNvPr>
            <p:cNvSpPr/>
            <p:nvPr/>
          </p:nvSpPr>
          <p:spPr>
            <a:xfrm>
              <a:off x="5213210" y="7202248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29844FDF-0C7E-4CA7-B71E-5D0CBC748010}"/>
                </a:ext>
              </a:extLst>
            </p:cNvPr>
            <p:cNvSpPr/>
            <p:nvPr/>
          </p:nvSpPr>
          <p:spPr>
            <a:xfrm>
              <a:off x="5075207" y="5449289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AAD1180F-55D6-4A30-8688-071A0A985882}"/>
                </a:ext>
              </a:extLst>
            </p:cNvPr>
            <p:cNvSpPr/>
            <p:nvPr/>
          </p:nvSpPr>
          <p:spPr>
            <a:xfrm>
              <a:off x="1972850" y="6540378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F1220383-D4E0-48A8-8B02-77B87E9FA1F6}"/>
                </a:ext>
              </a:extLst>
            </p:cNvPr>
            <p:cNvSpPr/>
            <p:nvPr/>
          </p:nvSpPr>
          <p:spPr>
            <a:xfrm>
              <a:off x="1912339" y="5011554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B456E690-C7B6-4F6F-B2F6-14841E9FFC9C}"/>
                </a:ext>
              </a:extLst>
            </p:cNvPr>
            <p:cNvSpPr/>
            <p:nvPr/>
          </p:nvSpPr>
          <p:spPr>
            <a:xfrm>
              <a:off x="3016966" y="3470919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F8DCAF0F-3E19-49D7-A496-E80668E55A70}"/>
                </a:ext>
              </a:extLst>
            </p:cNvPr>
            <p:cNvCxnSpPr>
              <a:cxnSpLocks/>
            </p:cNvCxnSpPr>
            <p:nvPr/>
          </p:nvCxnSpPr>
          <p:spPr>
            <a:xfrm>
              <a:off x="7163439" y="5956721"/>
              <a:ext cx="0" cy="10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F9CC7992-AE77-4C11-83C6-88A10FB756D4}"/>
                </a:ext>
              </a:extLst>
            </p:cNvPr>
            <p:cNvSpPr txBox="1"/>
            <p:nvPr/>
          </p:nvSpPr>
          <p:spPr>
            <a:xfrm>
              <a:off x="9610263" y="4330719"/>
              <a:ext cx="122615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성별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10C6C9ED-6222-40D5-877A-843909F06B92}"/>
                </a:ext>
              </a:extLst>
            </p:cNvPr>
            <p:cNvSpPr txBox="1"/>
            <p:nvPr/>
          </p:nvSpPr>
          <p:spPr>
            <a:xfrm>
              <a:off x="6809704" y="4309801"/>
              <a:ext cx="174064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sng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사용자</a:t>
              </a:r>
              <a:r>
                <a:rPr kumimoji="0" lang="en-US" altLang="ko-KR" sz="2800" b="1" i="0" u="sng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ID</a:t>
              </a:r>
              <a:endParaRPr kumimoji="0" lang="ko-KR" altLang="en-US" sz="28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8D296A1-4E4F-4F9D-917E-ABADE4AC7F0D}"/>
                </a:ext>
              </a:extLst>
            </p:cNvPr>
            <p:cNvSpPr txBox="1"/>
            <p:nvPr/>
          </p:nvSpPr>
          <p:spPr>
            <a:xfrm>
              <a:off x="2407523" y="6918340"/>
              <a:ext cx="122615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800" dirty="0"/>
                <a:t>일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93CC957-1B8F-415F-8B5B-C4179A1D3468}"/>
                </a:ext>
              </a:extLst>
            </p:cNvPr>
            <p:cNvSpPr txBox="1"/>
            <p:nvPr/>
          </p:nvSpPr>
          <p:spPr>
            <a:xfrm>
              <a:off x="5506274" y="5819927"/>
              <a:ext cx="122615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생일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9EF0A89-0F66-4BCF-97A5-BF7924996215}"/>
                </a:ext>
              </a:extLst>
            </p:cNvPr>
            <p:cNvSpPr txBox="1"/>
            <p:nvPr/>
          </p:nvSpPr>
          <p:spPr>
            <a:xfrm>
              <a:off x="6681223" y="9206184"/>
              <a:ext cx="1623415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800" dirty="0"/>
                <a:t>이메일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B9305F1-CC59-44A7-BAE3-66C90EB44AA6}"/>
                </a:ext>
              </a:extLst>
            </p:cNvPr>
            <p:cNvSpPr txBox="1"/>
            <p:nvPr/>
          </p:nvSpPr>
          <p:spPr>
            <a:xfrm>
              <a:off x="5644247" y="7559691"/>
              <a:ext cx="122615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800" dirty="0"/>
                <a:t>이름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562A0C0D-F828-4E50-8CFA-32E39A6D0C0A}"/>
                </a:ext>
              </a:extLst>
            </p:cNvPr>
            <p:cNvSpPr txBox="1"/>
            <p:nvPr/>
          </p:nvSpPr>
          <p:spPr>
            <a:xfrm>
              <a:off x="9176742" y="9136643"/>
              <a:ext cx="1558117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전화번호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25481F55-97AA-4678-A814-7744AF98C7FA}"/>
                </a:ext>
              </a:extLst>
            </p:cNvPr>
            <p:cNvSpPr txBox="1"/>
            <p:nvPr/>
          </p:nvSpPr>
          <p:spPr>
            <a:xfrm>
              <a:off x="3447882" y="3784815"/>
              <a:ext cx="122615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년도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B5DA12ED-0C54-462E-B5F9-B7221071E734}"/>
                </a:ext>
              </a:extLst>
            </p:cNvPr>
            <p:cNvSpPr txBox="1"/>
            <p:nvPr/>
          </p:nvSpPr>
          <p:spPr>
            <a:xfrm>
              <a:off x="2330562" y="5330288"/>
              <a:ext cx="122615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800" dirty="0"/>
                <a:t>월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587C8353-9533-4505-9537-DAB2B78EC10F}"/>
                </a:ext>
              </a:extLst>
            </p:cNvPr>
            <p:cNvCxnSpPr/>
            <p:nvPr/>
          </p:nvCxnSpPr>
          <p:spPr>
            <a:xfrm flipH="1">
              <a:off x="9116774" y="5120585"/>
              <a:ext cx="779058" cy="952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C247908-91D5-4A13-88EB-D8DD002D1F50}"/>
                </a:ext>
              </a:extLst>
            </p:cNvPr>
            <p:cNvCxnSpPr/>
            <p:nvPr/>
          </p:nvCxnSpPr>
          <p:spPr>
            <a:xfrm>
              <a:off x="8000798" y="5120585"/>
              <a:ext cx="576385" cy="952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27E2F34E-18C9-4B65-86E7-7AFB9B467AA8}"/>
                </a:ext>
              </a:extLst>
            </p:cNvPr>
            <p:cNvCxnSpPr/>
            <p:nvPr/>
          </p:nvCxnSpPr>
          <p:spPr>
            <a:xfrm>
              <a:off x="7064406" y="6353406"/>
              <a:ext cx="1139060" cy="1869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9DB77484-E0F0-4E27-8A8C-58D1D78210CE}"/>
                </a:ext>
              </a:extLst>
            </p:cNvPr>
            <p:cNvCxnSpPr/>
            <p:nvPr/>
          </p:nvCxnSpPr>
          <p:spPr>
            <a:xfrm flipH="1">
              <a:off x="7163342" y="7034809"/>
              <a:ext cx="1040123" cy="4754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AE985D24-D18A-4E66-8F94-96D6D90CAC56}"/>
                </a:ext>
              </a:extLst>
            </p:cNvPr>
            <p:cNvCxnSpPr/>
            <p:nvPr/>
          </p:nvCxnSpPr>
          <p:spPr>
            <a:xfrm flipH="1">
              <a:off x="7787240" y="7480678"/>
              <a:ext cx="951216" cy="13862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5865D519-5C5B-49C3-AF53-DEB418322673}"/>
                </a:ext>
              </a:extLst>
            </p:cNvPr>
            <p:cNvCxnSpPr>
              <a:endCxn id="139" idx="0"/>
            </p:cNvCxnSpPr>
            <p:nvPr/>
          </p:nvCxnSpPr>
          <p:spPr>
            <a:xfrm>
              <a:off x="9251574" y="7510212"/>
              <a:ext cx="717378" cy="13071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E9DF60B3-B628-42B3-9C90-B76D646D7400}"/>
                </a:ext>
              </a:extLst>
            </p:cNvPr>
            <p:cNvCxnSpPr/>
            <p:nvPr/>
          </p:nvCxnSpPr>
          <p:spPr>
            <a:xfrm flipH="1" flipV="1">
              <a:off x="4535580" y="4613463"/>
              <a:ext cx="985475" cy="9835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A380B2FB-A622-4935-8EC3-3FF9D15F4ABC}"/>
                </a:ext>
              </a:extLst>
            </p:cNvPr>
            <p:cNvCxnSpPr>
              <a:endCxn id="177" idx="6"/>
            </p:cNvCxnSpPr>
            <p:nvPr/>
          </p:nvCxnSpPr>
          <p:spPr>
            <a:xfrm flipH="1" flipV="1">
              <a:off x="4000571" y="5635737"/>
              <a:ext cx="1070018" cy="30263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558210E5-F161-4162-B831-815545C91C54}"/>
                </a:ext>
              </a:extLst>
            </p:cNvPr>
            <p:cNvCxnSpPr/>
            <p:nvPr/>
          </p:nvCxnSpPr>
          <p:spPr>
            <a:xfrm flipH="1">
              <a:off x="3932231" y="6353406"/>
              <a:ext cx="1280979" cy="4903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167BDCBE-AAAA-4522-B52B-AB57C939FD6D}"/>
                </a:ext>
              </a:extLst>
            </p:cNvPr>
            <p:cNvSpPr txBox="1"/>
            <p:nvPr/>
          </p:nvSpPr>
          <p:spPr>
            <a:xfrm>
              <a:off x="16495025" y="9082368"/>
              <a:ext cx="1766536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ko-KR" altLang="en-US" sz="2800" dirty="0">
                  <a:solidFill>
                    <a:schemeClr val="tx1"/>
                  </a:solidFill>
                </a:rPr>
                <a:t>그룹 이름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B8D3BBEC-B0A4-44F9-BC13-D57DDAC9F5C6}"/>
                </a:ext>
              </a:extLst>
            </p:cNvPr>
            <p:cNvSpPr txBox="1"/>
            <p:nvPr/>
          </p:nvSpPr>
          <p:spPr>
            <a:xfrm>
              <a:off x="17063313" y="4268058"/>
              <a:ext cx="1712856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sng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그룹</a:t>
              </a:r>
              <a:r>
                <a:rPr kumimoji="0" lang="en-US" altLang="ko-KR" sz="2800" b="1" i="0" u="sng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ID</a:t>
              </a:r>
              <a:endParaRPr kumimoji="0" lang="ko-KR" altLang="en-US" sz="28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5A56A4DD-77E5-46FA-987F-E7C5F9E6A788}"/>
                </a:ext>
              </a:extLst>
            </p:cNvPr>
            <p:cNvSpPr/>
            <p:nvPr/>
          </p:nvSpPr>
          <p:spPr>
            <a:xfrm>
              <a:off x="16495025" y="6086011"/>
              <a:ext cx="2634846" cy="1394667"/>
            </a:xfrm>
            <a:prstGeom prst="rect">
              <a:avLst/>
            </a:prstGeom>
            <a:solidFill>
              <a:schemeClr val="bg1"/>
            </a:solidFill>
            <a:ln w="57150" cap="flat">
              <a:solidFill>
                <a:srgbClr val="4267B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744F80D-C3CD-4C65-A0B2-B24F883755FA}"/>
                </a:ext>
              </a:extLst>
            </p:cNvPr>
            <p:cNvSpPr txBox="1"/>
            <p:nvPr/>
          </p:nvSpPr>
          <p:spPr>
            <a:xfrm>
              <a:off x="16632398" y="6413601"/>
              <a:ext cx="2360099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4000" dirty="0"/>
                <a:t>그룹</a:t>
              </a:r>
              <a:endParaRPr kumimoji="0" lang="ko-KR" alt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0" name="다이아몬드 219">
              <a:extLst>
                <a:ext uri="{FF2B5EF4-FFF2-40B4-BE49-F238E27FC236}">
                  <a16:creationId xmlns:a16="http://schemas.microsoft.com/office/drawing/2014/main" id="{243A7355-7EBB-4660-880D-D836358C0242}"/>
                </a:ext>
              </a:extLst>
            </p:cNvPr>
            <p:cNvSpPr/>
            <p:nvPr/>
          </p:nvSpPr>
          <p:spPr>
            <a:xfrm>
              <a:off x="12345849" y="5955109"/>
              <a:ext cx="2447716" cy="1604582"/>
            </a:xfrm>
            <a:prstGeom prst="diamond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DF8A121-B832-4045-8E55-13CFFC92152C}"/>
                </a:ext>
              </a:extLst>
            </p:cNvPr>
            <p:cNvSpPr txBox="1"/>
            <p:nvPr/>
          </p:nvSpPr>
          <p:spPr>
            <a:xfrm>
              <a:off x="13029434" y="6289246"/>
              <a:ext cx="1180931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/>
                <a:t>가입하다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AEDDAC4E-C615-445B-9517-44E34390C90B}"/>
                </a:ext>
              </a:extLst>
            </p:cNvPr>
            <p:cNvCxnSpPr>
              <a:stCxn id="220" idx="3"/>
              <a:endCxn id="218" idx="1"/>
            </p:cNvCxnSpPr>
            <p:nvPr/>
          </p:nvCxnSpPr>
          <p:spPr>
            <a:xfrm>
              <a:off x="14793565" y="6757400"/>
              <a:ext cx="1701460" cy="259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D9FAE965-DABB-433E-80AE-40E616C4711F}"/>
                </a:ext>
              </a:extLst>
            </p:cNvPr>
            <p:cNvCxnSpPr>
              <a:stCxn id="220" idx="1"/>
              <a:endCxn id="123" idx="3"/>
            </p:cNvCxnSpPr>
            <p:nvPr/>
          </p:nvCxnSpPr>
          <p:spPr>
            <a:xfrm flipH="1">
              <a:off x="10838312" y="6757400"/>
              <a:ext cx="1507537" cy="554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364F1FE0-91CB-4F1F-9F77-32A989ACB682}"/>
                </a:ext>
              </a:extLst>
            </p:cNvPr>
            <p:cNvCxnSpPr>
              <a:stCxn id="121" idx="4"/>
              <a:endCxn id="218" idx="0"/>
            </p:cNvCxnSpPr>
            <p:nvPr/>
          </p:nvCxnSpPr>
          <p:spPr>
            <a:xfrm flipH="1">
              <a:off x="17812448" y="5200724"/>
              <a:ext cx="97121" cy="8852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20706B89-4CFF-4757-B81D-88B0F4672417}"/>
                </a:ext>
              </a:extLst>
            </p:cNvPr>
            <p:cNvCxnSpPr/>
            <p:nvPr/>
          </p:nvCxnSpPr>
          <p:spPr>
            <a:xfrm>
              <a:off x="18776169" y="7480678"/>
              <a:ext cx="893470" cy="7188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337D3AA8-F817-41CB-95E2-5A4BC7F6A1E0}"/>
                </a:ext>
              </a:extLst>
            </p:cNvPr>
            <p:cNvCxnSpPr>
              <a:stCxn id="218" idx="2"/>
              <a:endCxn id="120" idx="0"/>
            </p:cNvCxnSpPr>
            <p:nvPr/>
          </p:nvCxnSpPr>
          <p:spPr>
            <a:xfrm flipH="1">
              <a:off x="17346558" y="7480678"/>
              <a:ext cx="465890" cy="12167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2BD7BE97-6675-4835-B29B-E6A5B097802D}"/>
                </a:ext>
              </a:extLst>
            </p:cNvPr>
            <p:cNvCxnSpPr/>
            <p:nvPr/>
          </p:nvCxnSpPr>
          <p:spPr>
            <a:xfrm>
              <a:off x="14794418" y="6830793"/>
              <a:ext cx="1701460" cy="259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8AC00EC-90B2-41A7-B42D-04A7B015A3EA}"/>
                </a:ext>
              </a:extLst>
            </p:cNvPr>
            <p:cNvSpPr txBox="1"/>
            <p:nvPr/>
          </p:nvSpPr>
          <p:spPr>
            <a:xfrm>
              <a:off x="11450046" y="6191373"/>
              <a:ext cx="423193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/>
                <a:t>M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312D6663-1E33-4083-8626-0779E75CB49B}"/>
                </a:ext>
              </a:extLst>
            </p:cNvPr>
            <p:cNvSpPr txBox="1"/>
            <p:nvPr/>
          </p:nvSpPr>
          <p:spPr>
            <a:xfrm>
              <a:off x="15554438" y="6206115"/>
              <a:ext cx="379912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N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37647BCA-9DC8-4599-8429-49A460E2CEAF}"/>
                </a:ext>
              </a:extLst>
            </p:cNvPr>
            <p:cNvSpPr/>
            <p:nvPr/>
          </p:nvSpPr>
          <p:spPr>
            <a:xfrm>
              <a:off x="19292437" y="8057527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C7836F5-F385-4EF4-97B0-112D7649175E}"/>
                </a:ext>
              </a:extLst>
            </p:cNvPr>
            <p:cNvSpPr txBox="1"/>
            <p:nvPr/>
          </p:nvSpPr>
          <p:spPr>
            <a:xfrm>
              <a:off x="19292437" y="8414970"/>
              <a:ext cx="2088232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ko-KR" altLang="en-US" sz="2800" dirty="0">
                  <a:solidFill>
                    <a:schemeClr val="tx1"/>
                  </a:solidFill>
                </a:rPr>
                <a:t>그룹</a:t>
              </a:r>
              <a:r>
                <a:rPr kumimoji="0" lang="ko-KR" altLang="en-US" sz="2800" b="1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Helvetica Neue"/>
                </a:rPr>
                <a:t>분야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F98FEBA-C036-40DA-92B0-33FE3FE1C963}"/>
              </a:ext>
            </a:extLst>
          </p:cNvPr>
          <p:cNvGrpSpPr/>
          <p:nvPr/>
        </p:nvGrpSpPr>
        <p:grpSpPr>
          <a:xfrm>
            <a:off x="2391446" y="8010364"/>
            <a:ext cx="19402494" cy="4902408"/>
            <a:chOff x="1559366" y="3451649"/>
            <a:chExt cx="19468330" cy="6644396"/>
          </a:xfrm>
        </p:grpSpPr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6C662095-FEDD-463D-BC46-AC40B02C2C88}"/>
                </a:ext>
              </a:extLst>
            </p:cNvPr>
            <p:cNvSpPr/>
            <p:nvPr/>
          </p:nvSpPr>
          <p:spPr>
            <a:xfrm>
              <a:off x="15949469" y="8678175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5941D6F5-4F09-4336-84B0-A0C104BFB40F}"/>
                </a:ext>
              </a:extLst>
            </p:cNvPr>
            <p:cNvSpPr/>
            <p:nvPr/>
          </p:nvSpPr>
          <p:spPr>
            <a:xfrm>
              <a:off x="16512480" y="3933088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75BC3643-9ED9-41ED-834C-BCC41D1D808C}"/>
                </a:ext>
              </a:extLst>
            </p:cNvPr>
            <p:cNvSpPr/>
            <p:nvPr/>
          </p:nvSpPr>
          <p:spPr>
            <a:xfrm>
              <a:off x="7850493" y="6096275"/>
              <a:ext cx="2634846" cy="1394667"/>
            </a:xfrm>
            <a:prstGeom prst="rect">
              <a:avLst/>
            </a:prstGeom>
            <a:solidFill>
              <a:schemeClr val="bg1"/>
            </a:solidFill>
            <a:ln w="57150" cap="flat">
              <a:solidFill>
                <a:srgbClr val="4267B2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B84DAAA5-6CCA-4511-B539-B8A3B43DE473}"/>
                </a:ext>
              </a:extLst>
            </p:cNvPr>
            <p:cNvSpPr txBox="1"/>
            <p:nvPr/>
          </p:nvSpPr>
          <p:spPr>
            <a:xfrm>
              <a:off x="7987865" y="6426200"/>
              <a:ext cx="2360100" cy="715810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40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사용자</a:t>
              </a:r>
              <a:endParaRPr lang="ko-KR" altLang="en-US" sz="4000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88BA6BAE-E034-45A7-9EC9-576A696D7D50}"/>
                </a:ext>
              </a:extLst>
            </p:cNvPr>
            <p:cNvSpPr/>
            <p:nvPr/>
          </p:nvSpPr>
          <p:spPr>
            <a:xfrm>
              <a:off x="6297251" y="3933088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EEAA9EAD-BA6B-457B-B177-6820CB2163A4}"/>
                </a:ext>
              </a:extLst>
            </p:cNvPr>
            <p:cNvSpPr/>
            <p:nvPr/>
          </p:nvSpPr>
          <p:spPr>
            <a:xfrm>
              <a:off x="8841995" y="3970010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3DF0A39E-B63C-4BFE-B244-2E46744E6C93}"/>
                </a:ext>
              </a:extLst>
            </p:cNvPr>
            <p:cNvSpPr/>
            <p:nvPr/>
          </p:nvSpPr>
          <p:spPr>
            <a:xfrm>
              <a:off x="8571863" y="8798059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4B562253-A3F0-43B8-9AE7-61F2A0321142}"/>
                </a:ext>
              </a:extLst>
            </p:cNvPr>
            <p:cNvSpPr/>
            <p:nvPr/>
          </p:nvSpPr>
          <p:spPr>
            <a:xfrm>
              <a:off x="6109147" y="8847679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93418BFA-F1BC-4BFE-895F-E61FFEB06687}"/>
                </a:ext>
              </a:extLst>
            </p:cNvPr>
            <p:cNvSpPr/>
            <p:nvPr/>
          </p:nvSpPr>
          <p:spPr>
            <a:xfrm>
              <a:off x="4860237" y="7182978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8165C447-99EC-4FAB-A309-0BD54E9E1CE7}"/>
                </a:ext>
              </a:extLst>
            </p:cNvPr>
            <p:cNvSpPr/>
            <p:nvPr/>
          </p:nvSpPr>
          <p:spPr>
            <a:xfrm>
              <a:off x="4722234" y="5430019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BC5DFB03-868B-41A7-A3F8-B79862F4D21A}"/>
                </a:ext>
              </a:extLst>
            </p:cNvPr>
            <p:cNvSpPr/>
            <p:nvPr/>
          </p:nvSpPr>
          <p:spPr>
            <a:xfrm>
              <a:off x="1619877" y="6521108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126D48B7-336E-43E5-9DA3-A4FA5DD5C4A2}"/>
                </a:ext>
              </a:extLst>
            </p:cNvPr>
            <p:cNvSpPr/>
            <p:nvPr/>
          </p:nvSpPr>
          <p:spPr>
            <a:xfrm>
              <a:off x="1559366" y="4992284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8E723BD2-E7F9-46FD-A2B3-9F14595D6512}"/>
                </a:ext>
              </a:extLst>
            </p:cNvPr>
            <p:cNvSpPr/>
            <p:nvPr/>
          </p:nvSpPr>
          <p:spPr>
            <a:xfrm>
              <a:off x="2663993" y="3451649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cxnSp>
          <p:nvCxnSpPr>
            <p:cNvPr id="295" name="직선 연결선 294">
              <a:extLst>
                <a:ext uri="{FF2B5EF4-FFF2-40B4-BE49-F238E27FC236}">
                  <a16:creationId xmlns:a16="http://schemas.microsoft.com/office/drawing/2014/main" id="{E68B9F85-E64F-4BFA-BDF3-6A9D43EB8F7B}"/>
                </a:ext>
              </a:extLst>
            </p:cNvPr>
            <p:cNvCxnSpPr/>
            <p:nvPr/>
          </p:nvCxnSpPr>
          <p:spPr>
            <a:xfrm>
              <a:off x="6810466" y="5937451"/>
              <a:ext cx="0" cy="10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598B4321-AEFB-48CE-9E59-CEFF3C77748A}"/>
                </a:ext>
              </a:extLst>
            </p:cNvPr>
            <p:cNvSpPr txBox="1"/>
            <p:nvPr/>
          </p:nvSpPr>
          <p:spPr>
            <a:xfrm>
              <a:off x="9257290" y="4311650"/>
              <a:ext cx="1226158" cy="533278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성별</a:t>
              </a:r>
              <a:endParaRPr lang="ko-KR" altLang="en-US" sz="2800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133444FB-1693-49B7-B257-8983274E61E0}"/>
                </a:ext>
              </a:extLst>
            </p:cNvPr>
            <p:cNvSpPr txBox="1"/>
            <p:nvPr/>
          </p:nvSpPr>
          <p:spPr>
            <a:xfrm>
              <a:off x="6456731" y="4292600"/>
              <a:ext cx="1740648" cy="531410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 b="1" i="0" u="sng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사용자</a:t>
              </a:r>
              <a:r>
                <a:rPr lang="en-US" altLang="ko-KR" sz="2800" b="1" i="0" u="sng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ID</a:t>
              </a:r>
              <a:endParaRPr lang="ko-KR" altLang="en-US" sz="2800" b="1" i="0" u="sng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F5F93144-FEEE-40E3-A01E-2D25D3820355}"/>
                </a:ext>
              </a:extLst>
            </p:cNvPr>
            <p:cNvSpPr txBox="1"/>
            <p:nvPr/>
          </p:nvSpPr>
          <p:spPr>
            <a:xfrm>
              <a:off x="2054550" y="6899070"/>
              <a:ext cx="1226158" cy="53347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/>
                <a:t>일</a:t>
              </a:r>
              <a:endParaRPr lang="ko-KR" altLang="en-US" sz="28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47F6DE23-93DA-41CD-9270-E7EFEC1CA13A}"/>
                </a:ext>
              </a:extLst>
            </p:cNvPr>
            <p:cNvSpPr txBox="1"/>
            <p:nvPr/>
          </p:nvSpPr>
          <p:spPr>
            <a:xfrm>
              <a:off x="5153301" y="5800657"/>
              <a:ext cx="1226158" cy="53347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생일</a:t>
              </a:r>
              <a:endParaRPr lang="ko-KR" altLang="en-US" sz="2800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0A13975E-7221-46CE-95C5-A3E5FE64ED9B}"/>
                </a:ext>
              </a:extLst>
            </p:cNvPr>
            <p:cNvSpPr txBox="1"/>
            <p:nvPr/>
          </p:nvSpPr>
          <p:spPr>
            <a:xfrm>
              <a:off x="6328250" y="9188450"/>
              <a:ext cx="1623415" cy="531943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/>
                <a:t>이메일</a:t>
              </a:r>
              <a:endParaRPr lang="ko-KR" altLang="en-US" sz="28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636C7087-4CB4-4785-99C2-E16775B22F86}"/>
                </a:ext>
              </a:extLst>
            </p:cNvPr>
            <p:cNvSpPr txBox="1"/>
            <p:nvPr/>
          </p:nvSpPr>
          <p:spPr>
            <a:xfrm>
              <a:off x="5291274" y="7540625"/>
              <a:ext cx="1226158" cy="533275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/>
                <a:t>이름</a:t>
              </a:r>
              <a:endParaRPr lang="ko-KR" altLang="en-US" sz="28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47E3FEAE-AF3A-4B97-B64B-ED44A0D419BC}"/>
                </a:ext>
              </a:extLst>
            </p:cNvPr>
            <p:cNvSpPr txBox="1"/>
            <p:nvPr/>
          </p:nvSpPr>
          <p:spPr>
            <a:xfrm>
              <a:off x="8823769" y="9117373"/>
              <a:ext cx="1558117" cy="53347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전화번호</a:t>
              </a:r>
              <a:endParaRPr lang="ko-KR" altLang="en-US" sz="2800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4F153BEC-109D-430C-BFC3-D32B8BAB98E9}"/>
                </a:ext>
              </a:extLst>
            </p:cNvPr>
            <p:cNvSpPr txBox="1"/>
            <p:nvPr/>
          </p:nvSpPr>
          <p:spPr>
            <a:xfrm>
              <a:off x="3094909" y="3768725"/>
              <a:ext cx="1226158" cy="53029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년도</a:t>
              </a:r>
              <a:endParaRPr lang="ko-KR" altLang="en-US" sz="2800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6A59303-5EE9-497F-B0BD-1DC837F45EDD}"/>
                </a:ext>
              </a:extLst>
            </p:cNvPr>
            <p:cNvSpPr txBox="1"/>
            <p:nvPr/>
          </p:nvSpPr>
          <p:spPr>
            <a:xfrm>
              <a:off x="1977589" y="5311775"/>
              <a:ext cx="1226158" cy="532722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/>
                <a:t>월</a:t>
              </a:r>
              <a:endParaRPr lang="ko-KR" altLang="en-US" sz="28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05" name="직선 연결선 304">
              <a:extLst>
                <a:ext uri="{FF2B5EF4-FFF2-40B4-BE49-F238E27FC236}">
                  <a16:creationId xmlns:a16="http://schemas.microsoft.com/office/drawing/2014/main" id="{D3164DFC-29BF-46B5-BE35-49838E55AC97}"/>
                </a:ext>
              </a:extLst>
            </p:cNvPr>
            <p:cNvCxnSpPr/>
            <p:nvPr/>
          </p:nvCxnSpPr>
          <p:spPr>
            <a:xfrm flipH="1">
              <a:off x="8763801" y="5101315"/>
              <a:ext cx="779058" cy="952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306" name="직선 연결선 305">
              <a:extLst>
                <a:ext uri="{FF2B5EF4-FFF2-40B4-BE49-F238E27FC236}">
                  <a16:creationId xmlns:a16="http://schemas.microsoft.com/office/drawing/2014/main" id="{CC680A44-F9F6-4CE9-A013-1AB4CAE8452F}"/>
                </a:ext>
              </a:extLst>
            </p:cNvPr>
            <p:cNvCxnSpPr/>
            <p:nvPr/>
          </p:nvCxnSpPr>
          <p:spPr>
            <a:xfrm>
              <a:off x="7647825" y="5101315"/>
              <a:ext cx="576385" cy="952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307" name="직선 연결선 306">
              <a:extLst>
                <a:ext uri="{FF2B5EF4-FFF2-40B4-BE49-F238E27FC236}">
                  <a16:creationId xmlns:a16="http://schemas.microsoft.com/office/drawing/2014/main" id="{5B1F697E-2A08-4583-A473-FEA943FD3752}"/>
                </a:ext>
              </a:extLst>
            </p:cNvPr>
            <p:cNvCxnSpPr/>
            <p:nvPr/>
          </p:nvCxnSpPr>
          <p:spPr>
            <a:xfrm>
              <a:off x="6711433" y="6334136"/>
              <a:ext cx="1139060" cy="1869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308" name="직선 연결선 307">
              <a:extLst>
                <a:ext uri="{FF2B5EF4-FFF2-40B4-BE49-F238E27FC236}">
                  <a16:creationId xmlns:a16="http://schemas.microsoft.com/office/drawing/2014/main" id="{C1C4D964-A726-4359-8E7D-A936EFF7B14D}"/>
                </a:ext>
              </a:extLst>
            </p:cNvPr>
            <p:cNvCxnSpPr/>
            <p:nvPr/>
          </p:nvCxnSpPr>
          <p:spPr>
            <a:xfrm flipH="1">
              <a:off x="6810369" y="7015539"/>
              <a:ext cx="1040123" cy="4754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309" name="직선 연결선 308">
              <a:extLst>
                <a:ext uri="{FF2B5EF4-FFF2-40B4-BE49-F238E27FC236}">
                  <a16:creationId xmlns:a16="http://schemas.microsoft.com/office/drawing/2014/main" id="{AD52B903-2901-49E9-A413-7401E3DAEF1C}"/>
                </a:ext>
              </a:extLst>
            </p:cNvPr>
            <p:cNvCxnSpPr/>
            <p:nvPr/>
          </p:nvCxnSpPr>
          <p:spPr>
            <a:xfrm flipH="1">
              <a:off x="7434267" y="7461408"/>
              <a:ext cx="951216" cy="13862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310" name="직선 연결선 309">
              <a:extLst>
                <a:ext uri="{FF2B5EF4-FFF2-40B4-BE49-F238E27FC236}">
                  <a16:creationId xmlns:a16="http://schemas.microsoft.com/office/drawing/2014/main" id="{C3FFDC50-883A-4FC1-A302-0B8D2C770D54}"/>
                </a:ext>
              </a:extLst>
            </p:cNvPr>
            <p:cNvCxnSpPr>
              <a:endCxn id="288" idx="0"/>
            </p:cNvCxnSpPr>
            <p:nvPr/>
          </p:nvCxnSpPr>
          <p:spPr>
            <a:xfrm>
              <a:off x="8898601" y="7490942"/>
              <a:ext cx="717378" cy="13071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311" name="직선 연결선 310">
              <a:extLst>
                <a:ext uri="{FF2B5EF4-FFF2-40B4-BE49-F238E27FC236}">
                  <a16:creationId xmlns:a16="http://schemas.microsoft.com/office/drawing/2014/main" id="{0107FC9D-0539-40A6-B772-3AF28B5B4457}"/>
                </a:ext>
              </a:extLst>
            </p:cNvPr>
            <p:cNvCxnSpPr/>
            <p:nvPr/>
          </p:nvCxnSpPr>
          <p:spPr>
            <a:xfrm flipH="1" flipV="1">
              <a:off x="4182607" y="4594193"/>
              <a:ext cx="985475" cy="9835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312" name="직선 연결선 311">
              <a:extLst>
                <a:ext uri="{FF2B5EF4-FFF2-40B4-BE49-F238E27FC236}">
                  <a16:creationId xmlns:a16="http://schemas.microsoft.com/office/drawing/2014/main" id="{9137EEAD-ECAB-4ACE-AD34-58AE1B81D69F}"/>
                </a:ext>
              </a:extLst>
            </p:cNvPr>
            <p:cNvCxnSpPr>
              <a:endCxn id="293" idx="6"/>
            </p:cNvCxnSpPr>
            <p:nvPr/>
          </p:nvCxnSpPr>
          <p:spPr>
            <a:xfrm flipH="1" flipV="1">
              <a:off x="3647598" y="5616467"/>
              <a:ext cx="1070018" cy="30263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313" name="직선 연결선 312">
              <a:extLst>
                <a:ext uri="{FF2B5EF4-FFF2-40B4-BE49-F238E27FC236}">
                  <a16:creationId xmlns:a16="http://schemas.microsoft.com/office/drawing/2014/main" id="{772E2F04-BAC0-4E20-B800-B181AE0555FE}"/>
                </a:ext>
              </a:extLst>
            </p:cNvPr>
            <p:cNvCxnSpPr/>
            <p:nvPr/>
          </p:nvCxnSpPr>
          <p:spPr>
            <a:xfrm flipH="1">
              <a:off x="3579258" y="6334136"/>
              <a:ext cx="1280979" cy="4903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686CF6F9-68EF-4956-A533-9348F79F6EB1}"/>
                </a:ext>
              </a:extLst>
            </p:cNvPr>
            <p:cNvSpPr txBox="1"/>
            <p:nvPr/>
          </p:nvSpPr>
          <p:spPr>
            <a:xfrm>
              <a:off x="16142052" y="8847654"/>
              <a:ext cx="1766536" cy="964367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>
                  <a:solidFill>
                    <a:schemeClr val="tx1"/>
                  </a:solidFill>
                </a:rPr>
                <a:t>페이지 이름</a:t>
              </a:r>
              <a:endParaRPr lang="ko-KR" altLang="en-US" sz="2800" b="1" i="0" u="none" spc="0">
                <a:solidFill>
                  <a:schemeClr val="tx1"/>
                </a:solidFill>
                <a:uFillTx/>
                <a:sym typeface="Helvetica Neue"/>
              </a:endParaRP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AE76C8E3-8531-40F8-A6A5-E950E4C02D6B}"/>
                </a:ext>
              </a:extLst>
            </p:cNvPr>
            <p:cNvSpPr txBox="1"/>
            <p:nvPr/>
          </p:nvSpPr>
          <p:spPr>
            <a:xfrm>
              <a:off x="16710340" y="4248788"/>
              <a:ext cx="1712856" cy="53347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800" b="1" i="0" u="sng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페이지</a:t>
              </a:r>
              <a:r>
                <a:rPr lang="en-US" altLang="ko-KR" sz="2800" b="1" i="0" u="sng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ID</a:t>
              </a:r>
              <a:endParaRPr lang="ko-KR" altLang="en-US" sz="2800" b="1" i="0" u="sng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176035AD-A74D-4B6D-B5B8-A829AF90089E}"/>
                </a:ext>
              </a:extLst>
            </p:cNvPr>
            <p:cNvSpPr/>
            <p:nvPr/>
          </p:nvSpPr>
          <p:spPr>
            <a:xfrm>
              <a:off x="16142052" y="6066741"/>
              <a:ext cx="2634846" cy="1394667"/>
            </a:xfrm>
            <a:prstGeom prst="rect">
              <a:avLst/>
            </a:prstGeom>
            <a:solidFill>
              <a:schemeClr val="bg1"/>
            </a:solidFill>
            <a:ln w="57150" cap="flat">
              <a:solidFill>
                <a:srgbClr val="4267B2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CB320F62-06B3-413B-A6C1-A605D68C1685}"/>
                </a:ext>
              </a:extLst>
            </p:cNvPr>
            <p:cNvSpPr txBox="1"/>
            <p:nvPr/>
          </p:nvSpPr>
          <p:spPr>
            <a:xfrm>
              <a:off x="16279425" y="6397625"/>
              <a:ext cx="2360100" cy="714851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40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페이지</a:t>
              </a:r>
              <a:endParaRPr lang="ko-KR" altLang="en-US" sz="4000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8" name="다이아몬드 317">
              <a:extLst>
                <a:ext uri="{FF2B5EF4-FFF2-40B4-BE49-F238E27FC236}">
                  <a16:creationId xmlns:a16="http://schemas.microsoft.com/office/drawing/2014/main" id="{0A5D6770-1D6B-4B50-B595-661F57AC4180}"/>
                </a:ext>
              </a:extLst>
            </p:cNvPr>
            <p:cNvSpPr/>
            <p:nvPr/>
          </p:nvSpPr>
          <p:spPr>
            <a:xfrm>
              <a:off x="11992876" y="5935839"/>
              <a:ext cx="2447716" cy="1604582"/>
            </a:xfrm>
            <a:prstGeom prst="diamond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75000"/>
                </a:schemeClr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7FEAD047-589E-4E84-A4AD-16AA2A229BF4}"/>
                </a:ext>
              </a:extLst>
            </p:cNvPr>
            <p:cNvSpPr txBox="1"/>
            <p:nvPr/>
          </p:nvSpPr>
          <p:spPr>
            <a:xfrm>
              <a:off x="12512552" y="6502400"/>
              <a:ext cx="1408364" cy="562665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30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팔로우</a:t>
              </a:r>
            </a:p>
          </p:txBody>
        </p:sp>
        <p:cxnSp>
          <p:nvCxnSpPr>
            <p:cNvPr id="320" name="직선 연결선 319">
              <a:extLst>
                <a:ext uri="{FF2B5EF4-FFF2-40B4-BE49-F238E27FC236}">
                  <a16:creationId xmlns:a16="http://schemas.microsoft.com/office/drawing/2014/main" id="{6E9443FF-A285-4ECF-8529-C0DCB440E101}"/>
                </a:ext>
              </a:extLst>
            </p:cNvPr>
            <p:cNvCxnSpPr>
              <a:stCxn id="318" idx="3"/>
              <a:endCxn id="316" idx="1"/>
            </p:cNvCxnSpPr>
            <p:nvPr/>
          </p:nvCxnSpPr>
          <p:spPr>
            <a:xfrm>
              <a:off x="14440592" y="6738130"/>
              <a:ext cx="1701460" cy="259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508A6E6A-95C8-487D-B40D-067EA58A6D03}"/>
                </a:ext>
              </a:extLst>
            </p:cNvPr>
            <p:cNvCxnSpPr>
              <a:stCxn id="318" idx="1"/>
              <a:endCxn id="284" idx="3"/>
            </p:cNvCxnSpPr>
            <p:nvPr/>
          </p:nvCxnSpPr>
          <p:spPr>
            <a:xfrm flipH="1">
              <a:off x="10485339" y="6738130"/>
              <a:ext cx="1507537" cy="554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322" name="직선 연결선 321">
              <a:extLst>
                <a:ext uri="{FF2B5EF4-FFF2-40B4-BE49-F238E27FC236}">
                  <a16:creationId xmlns:a16="http://schemas.microsoft.com/office/drawing/2014/main" id="{C75F88DA-C757-4F96-9D8A-9B77E1350212}"/>
                </a:ext>
              </a:extLst>
            </p:cNvPr>
            <p:cNvCxnSpPr>
              <a:stCxn id="283" idx="4"/>
              <a:endCxn id="316" idx="0"/>
            </p:cNvCxnSpPr>
            <p:nvPr/>
          </p:nvCxnSpPr>
          <p:spPr>
            <a:xfrm flipH="1">
              <a:off x="17459476" y="5181454"/>
              <a:ext cx="97121" cy="8852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323" name="직선 연결선 322">
              <a:extLst>
                <a:ext uri="{FF2B5EF4-FFF2-40B4-BE49-F238E27FC236}">
                  <a16:creationId xmlns:a16="http://schemas.microsoft.com/office/drawing/2014/main" id="{03EE8008-1AA0-47FA-8936-50AD8F0A62B6}"/>
                </a:ext>
              </a:extLst>
            </p:cNvPr>
            <p:cNvCxnSpPr/>
            <p:nvPr/>
          </p:nvCxnSpPr>
          <p:spPr>
            <a:xfrm>
              <a:off x="18423196" y="7461408"/>
              <a:ext cx="893470" cy="7188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324" name="직선 연결선 323">
              <a:extLst>
                <a:ext uri="{FF2B5EF4-FFF2-40B4-BE49-F238E27FC236}">
                  <a16:creationId xmlns:a16="http://schemas.microsoft.com/office/drawing/2014/main" id="{FF7647F9-9999-4E16-AC86-A7EEBCE59FA8}"/>
                </a:ext>
              </a:extLst>
            </p:cNvPr>
            <p:cNvCxnSpPr>
              <a:stCxn id="316" idx="2"/>
              <a:endCxn id="282" idx="0"/>
            </p:cNvCxnSpPr>
            <p:nvPr/>
          </p:nvCxnSpPr>
          <p:spPr>
            <a:xfrm flipH="1">
              <a:off x="16993584" y="7461408"/>
              <a:ext cx="465890" cy="12167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325" name="직선 연결선 324">
              <a:extLst>
                <a:ext uri="{FF2B5EF4-FFF2-40B4-BE49-F238E27FC236}">
                  <a16:creationId xmlns:a16="http://schemas.microsoft.com/office/drawing/2014/main" id="{EDA61411-E526-4929-8939-33154AE8D8CA}"/>
                </a:ext>
              </a:extLst>
            </p:cNvPr>
            <p:cNvCxnSpPr/>
            <p:nvPr/>
          </p:nvCxnSpPr>
          <p:spPr>
            <a:xfrm>
              <a:off x="14441445" y="6811523"/>
              <a:ext cx="1701460" cy="259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7B1AFCFF-2638-477E-8C4F-40C27CE40FFF}"/>
                </a:ext>
              </a:extLst>
            </p:cNvPr>
            <p:cNvSpPr txBox="1"/>
            <p:nvPr/>
          </p:nvSpPr>
          <p:spPr>
            <a:xfrm>
              <a:off x="11097073" y="6172103"/>
              <a:ext cx="423193" cy="564257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non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en-US" altLang="ko-KR"/>
                <a:t>M</a:t>
              </a:r>
              <a:endParaRPr lang="ko-KR" altLang="en-US" sz="3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10D9BFB7-BBC2-402D-B942-5FF2844E84AB}"/>
                </a:ext>
              </a:extLst>
            </p:cNvPr>
            <p:cNvSpPr txBox="1"/>
            <p:nvPr/>
          </p:nvSpPr>
          <p:spPr>
            <a:xfrm>
              <a:off x="15201465" y="6188074"/>
              <a:ext cx="379912" cy="563028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non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en-US" altLang="ko-KR" sz="30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N</a:t>
              </a:r>
              <a:endParaRPr lang="ko-KR" altLang="en-US" sz="3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CCC16A5C-E633-433A-9467-6F4205B617C0}"/>
                </a:ext>
              </a:extLst>
            </p:cNvPr>
            <p:cNvSpPr/>
            <p:nvPr/>
          </p:nvSpPr>
          <p:spPr>
            <a:xfrm>
              <a:off x="18939464" y="8038257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3A34CFE8-0925-4A01-BFD2-E9E3FD65B386}"/>
                </a:ext>
              </a:extLst>
            </p:cNvPr>
            <p:cNvSpPr txBox="1"/>
            <p:nvPr/>
          </p:nvSpPr>
          <p:spPr>
            <a:xfrm>
              <a:off x="18939464" y="8397875"/>
              <a:ext cx="2088232" cy="531304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 b="1" i="0" u="none" spc="0" dirty="0">
                  <a:solidFill>
                    <a:schemeClr val="tx1"/>
                  </a:solidFill>
                  <a:uFillTx/>
                  <a:sym typeface="Helvetica Neue"/>
                </a:rPr>
                <a:t>페이지분야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922985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타원 142">
            <a:extLst>
              <a:ext uri="{FF2B5EF4-FFF2-40B4-BE49-F238E27FC236}">
                <a16:creationId xmlns:a16="http://schemas.microsoft.com/office/drawing/2014/main" id="{113A8ADD-C544-48D7-8BE2-4179F5C9B678}"/>
              </a:ext>
            </a:extLst>
          </p:cNvPr>
          <p:cNvSpPr/>
          <p:nvPr/>
        </p:nvSpPr>
        <p:spPr>
          <a:xfrm>
            <a:off x="12659330" y="7035065"/>
            <a:ext cx="2101135" cy="909746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9" name="직사각형"/>
          <p:cNvSpPr/>
          <p:nvPr/>
        </p:nvSpPr>
        <p:spPr>
          <a:xfrm>
            <a:off x="-1" y="-28478"/>
            <a:ext cx="24384001" cy="323449"/>
          </a:xfrm>
          <a:prstGeom prst="rect">
            <a:avLst/>
          </a:prstGeom>
          <a:solidFill>
            <a:srgbClr val="4267B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F A C E B O O K"/>
          <p:cNvSpPr txBox="1"/>
          <p:nvPr/>
        </p:nvSpPr>
        <p:spPr>
          <a:xfrm>
            <a:off x="5984392" y="1653843"/>
            <a:ext cx="1241525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en-US" altLang="ko-KR" sz="4800" dirty="0"/>
              <a:t>1:N </a:t>
            </a:r>
            <a:r>
              <a:rPr lang="ko-KR" altLang="en-US" sz="4800" dirty="0"/>
              <a:t>과 </a:t>
            </a:r>
            <a:r>
              <a:rPr lang="en-US" altLang="ko-KR" sz="4800" dirty="0"/>
              <a:t>M:N</a:t>
            </a:r>
            <a:r>
              <a:rPr lang="ko-KR" altLang="en-US" sz="4800" dirty="0"/>
              <a:t>의 관계 타입을 가지고 있는 엔티티 </a:t>
            </a:r>
            <a:endParaRPr sz="48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B19047-CC25-46E1-94F7-82504E8E04B9}"/>
              </a:ext>
            </a:extLst>
          </p:cNvPr>
          <p:cNvGrpSpPr/>
          <p:nvPr/>
        </p:nvGrpSpPr>
        <p:grpSpPr>
          <a:xfrm>
            <a:off x="2722883" y="2707243"/>
            <a:ext cx="17858049" cy="4868041"/>
            <a:chOff x="2460822" y="3689293"/>
            <a:chExt cx="18472295" cy="6644396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9141F905-7D7F-4455-A7C9-C58AF0645008}"/>
                </a:ext>
              </a:extLst>
            </p:cNvPr>
            <p:cNvSpPr/>
            <p:nvPr/>
          </p:nvSpPr>
          <p:spPr>
            <a:xfrm>
              <a:off x="18844885" y="8933461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6FD1FDD-06A9-45BF-93BE-BED30B4D8211}"/>
                </a:ext>
              </a:extLst>
            </p:cNvPr>
            <p:cNvSpPr/>
            <p:nvPr/>
          </p:nvSpPr>
          <p:spPr>
            <a:xfrm>
              <a:off x="16557596" y="8933461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2AED8F5E-3E55-4186-B280-070FA2BDB4ED}"/>
                </a:ext>
              </a:extLst>
            </p:cNvPr>
            <p:cNvSpPr/>
            <p:nvPr/>
          </p:nvSpPr>
          <p:spPr>
            <a:xfrm>
              <a:off x="17736616" y="4013291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855AF48-B054-44E8-BD29-4D8B67DD33DE}"/>
                </a:ext>
              </a:extLst>
            </p:cNvPr>
            <p:cNvSpPr/>
            <p:nvPr/>
          </p:nvSpPr>
          <p:spPr>
            <a:xfrm>
              <a:off x="8751949" y="6333919"/>
              <a:ext cx="2634846" cy="1394667"/>
            </a:xfrm>
            <a:prstGeom prst="rect">
              <a:avLst/>
            </a:prstGeom>
            <a:solidFill>
              <a:schemeClr val="bg1"/>
            </a:solidFill>
            <a:ln w="57150" cap="flat">
              <a:solidFill>
                <a:srgbClr val="4267B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74A33E-5C6E-47C2-B589-E1E52DD081F0}"/>
                </a:ext>
              </a:extLst>
            </p:cNvPr>
            <p:cNvSpPr txBox="1"/>
            <p:nvPr/>
          </p:nvSpPr>
          <p:spPr>
            <a:xfrm>
              <a:off x="8889322" y="6661509"/>
              <a:ext cx="2360099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4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사용자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9EDD80E-61C0-495A-9781-8D0F78A4A6ED}"/>
                </a:ext>
              </a:extLst>
            </p:cNvPr>
            <p:cNvSpPr/>
            <p:nvPr/>
          </p:nvSpPr>
          <p:spPr>
            <a:xfrm>
              <a:off x="7198707" y="4170732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B6627EF-8459-42F9-986B-648C56D300BA}"/>
                </a:ext>
              </a:extLst>
            </p:cNvPr>
            <p:cNvSpPr/>
            <p:nvPr/>
          </p:nvSpPr>
          <p:spPr>
            <a:xfrm>
              <a:off x="9743451" y="4207654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CE3A6C5-B7E4-4A01-94B2-FB8117D37C17}"/>
                </a:ext>
              </a:extLst>
            </p:cNvPr>
            <p:cNvSpPr/>
            <p:nvPr/>
          </p:nvSpPr>
          <p:spPr>
            <a:xfrm>
              <a:off x="9473319" y="9035703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3B28B85-CE3E-4F22-87E4-D7D4E85A5D97}"/>
                </a:ext>
              </a:extLst>
            </p:cNvPr>
            <p:cNvSpPr/>
            <p:nvPr/>
          </p:nvSpPr>
          <p:spPr>
            <a:xfrm>
              <a:off x="7010603" y="9085323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EE526C0-8191-44B1-8C73-5A5EBB3CE5DE}"/>
                </a:ext>
              </a:extLst>
            </p:cNvPr>
            <p:cNvSpPr/>
            <p:nvPr/>
          </p:nvSpPr>
          <p:spPr>
            <a:xfrm>
              <a:off x="5761693" y="7420622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C9634F1-BA04-4537-9914-09A52768BD91}"/>
                </a:ext>
              </a:extLst>
            </p:cNvPr>
            <p:cNvSpPr/>
            <p:nvPr/>
          </p:nvSpPr>
          <p:spPr>
            <a:xfrm>
              <a:off x="5623690" y="5667663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8641E2F-6E12-473E-9DE7-486D89AFAF89}"/>
                </a:ext>
              </a:extLst>
            </p:cNvPr>
            <p:cNvSpPr/>
            <p:nvPr/>
          </p:nvSpPr>
          <p:spPr>
            <a:xfrm>
              <a:off x="2521333" y="6758752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5812B17-F498-4C43-9644-5C0F50529C92}"/>
                </a:ext>
              </a:extLst>
            </p:cNvPr>
            <p:cNvSpPr/>
            <p:nvPr/>
          </p:nvSpPr>
          <p:spPr>
            <a:xfrm>
              <a:off x="2460822" y="5229928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3F4E053-7367-4387-9C4A-807FDA9FA06A}"/>
                </a:ext>
              </a:extLst>
            </p:cNvPr>
            <p:cNvSpPr/>
            <p:nvPr/>
          </p:nvSpPr>
          <p:spPr>
            <a:xfrm>
              <a:off x="3565449" y="3689293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D5BA592-757E-401F-989E-318993147603}"/>
                </a:ext>
              </a:extLst>
            </p:cNvPr>
            <p:cNvCxnSpPr>
              <a:cxnSpLocks/>
            </p:cNvCxnSpPr>
            <p:nvPr/>
          </p:nvCxnSpPr>
          <p:spPr>
            <a:xfrm>
              <a:off x="7711922" y="6175095"/>
              <a:ext cx="0" cy="10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0CC18D-511F-445E-82C9-9CFF6E74B584}"/>
                </a:ext>
              </a:extLst>
            </p:cNvPr>
            <p:cNvSpPr txBox="1"/>
            <p:nvPr/>
          </p:nvSpPr>
          <p:spPr>
            <a:xfrm>
              <a:off x="10158746" y="4549093"/>
              <a:ext cx="122615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성별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52E7C2-CD39-4AAB-9A14-6B43F9B58BCD}"/>
                </a:ext>
              </a:extLst>
            </p:cNvPr>
            <p:cNvSpPr txBox="1"/>
            <p:nvPr/>
          </p:nvSpPr>
          <p:spPr>
            <a:xfrm>
              <a:off x="7358187" y="4528175"/>
              <a:ext cx="174064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sng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사용자</a:t>
              </a:r>
              <a:r>
                <a:rPr kumimoji="0" lang="en-US" altLang="ko-KR" sz="2800" b="1" i="0" u="sng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ID</a:t>
              </a:r>
              <a:endParaRPr kumimoji="0" lang="ko-KR" altLang="en-US" sz="28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623C10-E29F-458A-8B3B-584C34763F52}"/>
                </a:ext>
              </a:extLst>
            </p:cNvPr>
            <p:cNvSpPr txBox="1"/>
            <p:nvPr/>
          </p:nvSpPr>
          <p:spPr>
            <a:xfrm>
              <a:off x="2956006" y="7136714"/>
              <a:ext cx="122615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800" dirty="0"/>
                <a:t>일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B39B93F-E56C-4E93-A57C-A6188373F9AA}"/>
                </a:ext>
              </a:extLst>
            </p:cNvPr>
            <p:cNvSpPr txBox="1"/>
            <p:nvPr/>
          </p:nvSpPr>
          <p:spPr>
            <a:xfrm>
              <a:off x="6054757" y="6038301"/>
              <a:ext cx="122615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생일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61978E-9D9C-467F-9EFF-54D86E94C7EA}"/>
                </a:ext>
              </a:extLst>
            </p:cNvPr>
            <p:cNvSpPr txBox="1"/>
            <p:nvPr/>
          </p:nvSpPr>
          <p:spPr>
            <a:xfrm>
              <a:off x="7229706" y="9424558"/>
              <a:ext cx="1623415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800" dirty="0"/>
                <a:t>이메일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B409CA-6503-4FF4-AA96-77D8FA71C3E3}"/>
                </a:ext>
              </a:extLst>
            </p:cNvPr>
            <p:cNvSpPr txBox="1"/>
            <p:nvPr/>
          </p:nvSpPr>
          <p:spPr>
            <a:xfrm>
              <a:off x="6192730" y="7778065"/>
              <a:ext cx="122615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800" dirty="0"/>
                <a:t>이름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0D77855-D204-46F8-BC16-F5D25C41C71D}"/>
                </a:ext>
              </a:extLst>
            </p:cNvPr>
            <p:cNvSpPr txBox="1"/>
            <p:nvPr/>
          </p:nvSpPr>
          <p:spPr>
            <a:xfrm>
              <a:off x="9725225" y="9150251"/>
              <a:ext cx="1706118" cy="728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전화번호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3E5F909-4E66-41A8-90D0-E65810D1104B}"/>
                </a:ext>
              </a:extLst>
            </p:cNvPr>
            <p:cNvSpPr txBox="1"/>
            <p:nvPr/>
          </p:nvSpPr>
          <p:spPr>
            <a:xfrm>
              <a:off x="3996365" y="4003189"/>
              <a:ext cx="122615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년도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411B9A-6374-406D-B3B7-A319014A57B3}"/>
                </a:ext>
              </a:extLst>
            </p:cNvPr>
            <p:cNvSpPr txBox="1"/>
            <p:nvPr/>
          </p:nvSpPr>
          <p:spPr>
            <a:xfrm>
              <a:off x="2879045" y="5548662"/>
              <a:ext cx="122615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800" dirty="0"/>
                <a:t>월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" name="다이아몬드 47">
              <a:extLst>
                <a:ext uri="{FF2B5EF4-FFF2-40B4-BE49-F238E27FC236}">
                  <a16:creationId xmlns:a16="http://schemas.microsoft.com/office/drawing/2014/main" id="{DB79A70E-FD2F-4D56-ADAA-B04CC295F144}"/>
                </a:ext>
              </a:extLst>
            </p:cNvPr>
            <p:cNvSpPr/>
            <p:nvPr/>
          </p:nvSpPr>
          <p:spPr>
            <a:xfrm>
              <a:off x="12606271" y="5141175"/>
              <a:ext cx="2447716" cy="1604582"/>
            </a:xfrm>
            <a:prstGeom prst="diamond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56" name="다이아몬드 55">
              <a:extLst>
                <a:ext uri="{FF2B5EF4-FFF2-40B4-BE49-F238E27FC236}">
                  <a16:creationId xmlns:a16="http://schemas.microsoft.com/office/drawing/2014/main" id="{141AE784-499E-433F-B4EF-5C3FE3D75259}"/>
                </a:ext>
              </a:extLst>
            </p:cNvPr>
            <p:cNvSpPr/>
            <p:nvPr/>
          </p:nvSpPr>
          <p:spPr>
            <a:xfrm>
              <a:off x="12627800" y="7392711"/>
              <a:ext cx="2447716" cy="1604582"/>
            </a:xfrm>
            <a:prstGeom prst="diamond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A506488-F647-4BA1-A5BD-DEC5F790209B}"/>
                </a:ext>
              </a:extLst>
            </p:cNvPr>
            <p:cNvCxnSpPr/>
            <p:nvPr/>
          </p:nvCxnSpPr>
          <p:spPr>
            <a:xfrm flipH="1">
              <a:off x="9665257" y="5338959"/>
              <a:ext cx="779058" cy="952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759D061-B01A-419A-ACCB-9898E94B66F0}"/>
                </a:ext>
              </a:extLst>
            </p:cNvPr>
            <p:cNvCxnSpPr/>
            <p:nvPr/>
          </p:nvCxnSpPr>
          <p:spPr>
            <a:xfrm>
              <a:off x="8549281" y="5338959"/>
              <a:ext cx="576385" cy="952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6184BE4D-63DD-429B-88B4-777EA6D8818C}"/>
                </a:ext>
              </a:extLst>
            </p:cNvPr>
            <p:cNvCxnSpPr/>
            <p:nvPr/>
          </p:nvCxnSpPr>
          <p:spPr>
            <a:xfrm>
              <a:off x="7612889" y="6571780"/>
              <a:ext cx="1139060" cy="1869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01302BE-95F7-492C-920F-A8E70B818669}"/>
                </a:ext>
              </a:extLst>
            </p:cNvPr>
            <p:cNvCxnSpPr/>
            <p:nvPr/>
          </p:nvCxnSpPr>
          <p:spPr>
            <a:xfrm flipH="1">
              <a:off x="7711825" y="7253183"/>
              <a:ext cx="1040123" cy="4754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09EC2CBF-0F78-4330-9BEE-97FEBB1E6152}"/>
                </a:ext>
              </a:extLst>
            </p:cNvPr>
            <p:cNvCxnSpPr/>
            <p:nvPr/>
          </p:nvCxnSpPr>
          <p:spPr>
            <a:xfrm flipH="1">
              <a:off x="8335723" y="7699052"/>
              <a:ext cx="951216" cy="13862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EE7B5257-C462-4269-B523-7EB15FA918CC}"/>
                </a:ext>
              </a:extLst>
            </p:cNvPr>
            <p:cNvCxnSpPr>
              <a:endCxn id="12" idx="0"/>
            </p:cNvCxnSpPr>
            <p:nvPr/>
          </p:nvCxnSpPr>
          <p:spPr>
            <a:xfrm>
              <a:off x="9800057" y="7728586"/>
              <a:ext cx="717378" cy="13071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0ECE54F3-7166-41D8-A095-77328FB15825}"/>
                </a:ext>
              </a:extLst>
            </p:cNvPr>
            <p:cNvCxnSpPr/>
            <p:nvPr/>
          </p:nvCxnSpPr>
          <p:spPr>
            <a:xfrm flipH="1" flipV="1">
              <a:off x="5084063" y="4831837"/>
              <a:ext cx="985475" cy="9835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287F9B37-9D6C-4F46-87ED-D0593057C85A}"/>
                </a:ext>
              </a:extLst>
            </p:cNvPr>
            <p:cNvCxnSpPr>
              <a:endCxn id="17" idx="6"/>
            </p:cNvCxnSpPr>
            <p:nvPr/>
          </p:nvCxnSpPr>
          <p:spPr>
            <a:xfrm flipH="1" flipV="1">
              <a:off x="4549054" y="5854111"/>
              <a:ext cx="1070018" cy="30263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9EEF4919-F914-4D2F-8BA2-9357B2473740}"/>
                </a:ext>
              </a:extLst>
            </p:cNvPr>
            <p:cNvCxnSpPr/>
            <p:nvPr/>
          </p:nvCxnSpPr>
          <p:spPr>
            <a:xfrm flipH="1">
              <a:off x="4480714" y="6571780"/>
              <a:ext cx="1280979" cy="4903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FA1D6687-5623-4B82-8AB6-6C0288BC051E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 flipV="1">
              <a:off x="11431343" y="5943466"/>
              <a:ext cx="1174928" cy="7219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F18FE092-1C23-43E9-A716-90E5DD70923B}"/>
                </a:ext>
              </a:extLst>
            </p:cNvPr>
            <p:cNvCxnSpPr>
              <a:endCxn id="56" idx="1"/>
            </p:cNvCxnSpPr>
            <p:nvPr/>
          </p:nvCxnSpPr>
          <p:spPr>
            <a:xfrm>
              <a:off x="11409974" y="7317015"/>
              <a:ext cx="1217826" cy="8779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CF26C39-69DF-4CB5-AD3C-A06FEE0EADA2}"/>
                </a:ext>
              </a:extLst>
            </p:cNvPr>
            <p:cNvSpPr txBox="1"/>
            <p:nvPr/>
          </p:nvSpPr>
          <p:spPr>
            <a:xfrm>
              <a:off x="13317279" y="5507122"/>
              <a:ext cx="1016936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게시하다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4D8CA8-92C4-4685-8F03-2358E8E2E97E}"/>
                </a:ext>
              </a:extLst>
            </p:cNvPr>
            <p:cNvSpPr txBox="1"/>
            <p:nvPr/>
          </p:nvSpPr>
          <p:spPr>
            <a:xfrm>
              <a:off x="13188971" y="7849041"/>
              <a:ext cx="1340580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/>
                <a:t>좋아요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EC17D77-7F5B-46AC-A30F-7A7477DCC99C}"/>
                </a:ext>
              </a:extLst>
            </p:cNvPr>
            <p:cNvSpPr txBox="1"/>
            <p:nvPr/>
          </p:nvSpPr>
          <p:spPr>
            <a:xfrm>
              <a:off x="16679148" y="9326548"/>
              <a:ext cx="1766536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ko-KR" altLang="en-US" sz="2800" dirty="0">
                  <a:solidFill>
                    <a:schemeClr val="tx1"/>
                  </a:solidFill>
                </a:rPr>
                <a:t>게시날짜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FA3641D-2DA8-49EC-B94D-56A7A29DB2C5}"/>
                </a:ext>
              </a:extLst>
            </p:cNvPr>
            <p:cNvSpPr txBox="1"/>
            <p:nvPr/>
          </p:nvSpPr>
          <p:spPr>
            <a:xfrm>
              <a:off x="17934476" y="4328991"/>
              <a:ext cx="1712856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800" u="sng" dirty="0"/>
                <a:t>게시물</a:t>
              </a:r>
              <a:r>
                <a:rPr kumimoji="0" lang="en-US" altLang="ko-KR" sz="2800" b="1" i="0" u="sng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ID</a:t>
              </a:r>
              <a:endParaRPr kumimoji="0" lang="ko-KR" altLang="en-US" sz="28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A49E303-91C0-4868-96A3-57D1754ECD58}"/>
                </a:ext>
              </a:extLst>
            </p:cNvPr>
            <p:cNvSpPr txBox="1"/>
            <p:nvPr/>
          </p:nvSpPr>
          <p:spPr>
            <a:xfrm>
              <a:off x="19122381" y="9303633"/>
              <a:ext cx="153324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내용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2FE4056-E8D6-43A1-AA24-B8FFD7310201}"/>
                </a:ext>
              </a:extLst>
            </p:cNvPr>
            <p:cNvSpPr/>
            <p:nvPr/>
          </p:nvSpPr>
          <p:spPr>
            <a:xfrm>
              <a:off x="17043508" y="6304385"/>
              <a:ext cx="2634846" cy="1394667"/>
            </a:xfrm>
            <a:prstGeom prst="rect">
              <a:avLst/>
            </a:prstGeom>
            <a:solidFill>
              <a:schemeClr val="bg1"/>
            </a:solidFill>
            <a:ln w="57150" cap="flat">
              <a:solidFill>
                <a:srgbClr val="4267B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4D37977-3CD5-437E-8B1A-D1CC90BB0CCB}"/>
                </a:ext>
              </a:extLst>
            </p:cNvPr>
            <p:cNvSpPr txBox="1"/>
            <p:nvPr/>
          </p:nvSpPr>
          <p:spPr>
            <a:xfrm>
              <a:off x="17180881" y="6631975"/>
              <a:ext cx="2360099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4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게시물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B6D729CC-C51D-492A-B686-FD7F6604C2FB}"/>
                </a:ext>
              </a:extLst>
            </p:cNvPr>
            <p:cNvSpPr txBox="1"/>
            <p:nvPr/>
          </p:nvSpPr>
          <p:spPr>
            <a:xfrm>
              <a:off x="11940198" y="5706443"/>
              <a:ext cx="253161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799F5C43-1B2A-4269-8D0B-78E54CEE86AF}"/>
                </a:ext>
              </a:extLst>
            </p:cNvPr>
            <p:cNvSpPr txBox="1"/>
            <p:nvPr/>
          </p:nvSpPr>
          <p:spPr>
            <a:xfrm>
              <a:off x="11890649" y="7782264"/>
              <a:ext cx="423193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M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083C41F1-9059-4639-B512-28E21437D5D3}"/>
                </a:ext>
              </a:extLst>
            </p:cNvPr>
            <p:cNvCxnSpPr>
              <a:cxnSpLocks/>
            </p:cNvCxnSpPr>
            <p:nvPr/>
          </p:nvCxnSpPr>
          <p:spPr>
            <a:xfrm>
              <a:off x="15016576" y="6061845"/>
              <a:ext cx="2048879" cy="5099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A62D3B24-8455-49E9-ADBE-54B0F9961543}"/>
                </a:ext>
              </a:extLst>
            </p:cNvPr>
            <p:cNvCxnSpPr>
              <a:cxnSpLocks/>
            </p:cNvCxnSpPr>
            <p:nvPr/>
          </p:nvCxnSpPr>
          <p:spPr>
            <a:xfrm>
              <a:off x="14988194" y="5915496"/>
              <a:ext cx="2077261" cy="5552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584F9C18-39F3-47CE-84E9-92870451C649}"/>
                </a:ext>
              </a:extLst>
            </p:cNvPr>
            <p:cNvSpPr txBox="1"/>
            <p:nvPr/>
          </p:nvSpPr>
          <p:spPr>
            <a:xfrm>
              <a:off x="15786811" y="5462533"/>
              <a:ext cx="349087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N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E641158-0BAD-431E-9174-5D8BF9DAA55F}"/>
                </a:ext>
              </a:extLst>
            </p:cNvPr>
            <p:cNvSpPr txBox="1"/>
            <p:nvPr/>
          </p:nvSpPr>
          <p:spPr>
            <a:xfrm>
              <a:off x="15750047" y="7912873"/>
              <a:ext cx="349087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N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4388FD6-BAC0-463F-A0D1-9E3D5A05A625}"/>
                </a:ext>
              </a:extLst>
            </p:cNvPr>
            <p:cNvCxnSpPr>
              <a:stCxn id="56" idx="3"/>
            </p:cNvCxnSpPr>
            <p:nvPr/>
          </p:nvCxnSpPr>
          <p:spPr>
            <a:xfrm flipV="1">
              <a:off x="15075516" y="7317015"/>
              <a:ext cx="1993062" cy="8779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90ECD512-B53B-4061-82B3-740349680589}"/>
                </a:ext>
              </a:extLst>
            </p:cNvPr>
            <p:cNvCxnSpPr>
              <a:stCxn id="123" idx="4"/>
              <a:endCxn id="116" idx="0"/>
            </p:cNvCxnSpPr>
            <p:nvPr/>
          </p:nvCxnSpPr>
          <p:spPr>
            <a:xfrm flipH="1">
              <a:off x="18360931" y="5261657"/>
              <a:ext cx="419801" cy="10427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3B77A88-BEE3-4221-9CF8-86D5BE5A3067}"/>
                </a:ext>
              </a:extLst>
            </p:cNvPr>
            <p:cNvCxnSpPr>
              <a:stCxn id="116" idx="2"/>
              <a:endCxn id="121" idx="0"/>
            </p:cNvCxnSpPr>
            <p:nvPr/>
          </p:nvCxnSpPr>
          <p:spPr>
            <a:xfrm flipH="1">
              <a:off x="17601712" y="7699052"/>
              <a:ext cx="759219" cy="12344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4E1F409-2198-45A1-8981-3985AF3A0395}"/>
                </a:ext>
              </a:extLst>
            </p:cNvPr>
            <p:cNvCxnSpPr>
              <a:endCxn id="120" idx="0"/>
            </p:cNvCxnSpPr>
            <p:nvPr/>
          </p:nvCxnSpPr>
          <p:spPr>
            <a:xfrm>
              <a:off x="18993582" y="7707917"/>
              <a:ext cx="895419" cy="12255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56EF24-FFCC-4924-BF83-5335750CDC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18</a:t>
            </a:fld>
            <a:endParaRPr lang="ko-KR" altLang="en-US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5767A66-C198-4D1F-AC0D-9B05F31C5C69}"/>
              </a:ext>
            </a:extLst>
          </p:cNvPr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030BF76-5503-484C-982E-AC2A2CEC0380}"/>
              </a:ext>
            </a:extLst>
          </p:cNvPr>
          <p:cNvGrpSpPr/>
          <p:nvPr/>
        </p:nvGrpSpPr>
        <p:grpSpPr>
          <a:xfrm>
            <a:off x="2273666" y="7752018"/>
            <a:ext cx="19823968" cy="4842099"/>
            <a:chOff x="1847398" y="3470919"/>
            <a:chExt cx="19702230" cy="6644396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E41E3F5F-140F-4214-B3B8-9C6C3A372120}"/>
                </a:ext>
              </a:extLst>
            </p:cNvPr>
            <p:cNvSpPr/>
            <p:nvPr/>
          </p:nvSpPr>
          <p:spPr>
            <a:xfrm>
              <a:off x="16237501" y="8697445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1BA1FCD-C9D2-44CC-ADB4-2217B73414B0}"/>
                </a:ext>
              </a:extLst>
            </p:cNvPr>
            <p:cNvSpPr/>
            <p:nvPr/>
          </p:nvSpPr>
          <p:spPr>
            <a:xfrm>
              <a:off x="16800512" y="3952358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7290286-40B1-4A2A-9431-532681E686F8}"/>
                </a:ext>
              </a:extLst>
            </p:cNvPr>
            <p:cNvSpPr/>
            <p:nvPr/>
          </p:nvSpPr>
          <p:spPr>
            <a:xfrm>
              <a:off x="8138525" y="6115545"/>
              <a:ext cx="2634846" cy="1394667"/>
            </a:xfrm>
            <a:prstGeom prst="rect">
              <a:avLst/>
            </a:prstGeom>
            <a:solidFill>
              <a:schemeClr val="bg1"/>
            </a:solidFill>
            <a:ln w="57150" cap="flat">
              <a:solidFill>
                <a:srgbClr val="4267B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750978A-0ACB-4DD9-82D2-4B11AFCCEB54}"/>
                </a:ext>
              </a:extLst>
            </p:cNvPr>
            <p:cNvSpPr txBox="1"/>
            <p:nvPr/>
          </p:nvSpPr>
          <p:spPr>
            <a:xfrm>
              <a:off x="8275898" y="6443135"/>
              <a:ext cx="2360099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4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사용자</a:t>
              </a: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5F57428F-EF27-4EC9-BB16-BDF80BCBB99B}"/>
                </a:ext>
              </a:extLst>
            </p:cNvPr>
            <p:cNvSpPr/>
            <p:nvPr/>
          </p:nvSpPr>
          <p:spPr>
            <a:xfrm>
              <a:off x="6585283" y="3952358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8BC1608A-0726-4323-9210-CED5A1B017DC}"/>
                </a:ext>
              </a:extLst>
            </p:cNvPr>
            <p:cNvSpPr/>
            <p:nvPr/>
          </p:nvSpPr>
          <p:spPr>
            <a:xfrm>
              <a:off x="9130027" y="3989280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BC6C3F87-E11E-44BF-A1CE-852EA51746A7}"/>
                </a:ext>
              </a:extLst>
            </p:cNvPr>
            <p:cNvSpPr/>
            <p:nvPr/>
          </p:nvSpPr>
          <p:spPr>
            <a:xfrm>
              <a:off x="8859895" y="8817329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F67532DB-F7F5-461F-B7EF-5B7207713812}"/>
                </a:ext>
              </a:extLst>
            </p:cNvPr>
            <p:cNvSpPr/>
            <p:nvPr/>
          </p:nvSpPr>
          <p:spPr>
            <a:xfrm>
              <a:off x="6397179" y="8866949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13549F3-5CAD-43A9-88BC-84663B034AA9}"/>
                </a:ext>
              </a:extLst>
            </p:cNvPr>
            <p:cNvSpPr/>
            <p:nvPr/>
          </p:nvSpPr>
          <p:spPr>
            <a:xfrm>
              <a:off x="5148269" y="7202248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FA2BA9A2-3035-4121-9F42-F61907674761}"/>
                </a:ext>
              </a:extLst>
            </p:cNvPr>
            <p:cNvSpPr/>
            <p:nvPr/>
          </p:nvSpPr>
          <p:spPr>
            <a:xfrm>
              <a:off x="5010266" y="5449289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FE5F3E1-0D24-4C89-B209-3A02F032505B}"/>
                </a:ext>
              </a:extLst>
            </p:cNvPr>
            <p:cNvSpPr/>
            <p:nvPr/>
          </p:nvSpPr>
          <p:spPr>
            <a:xfrm>
              <a:off x="1907909" y="6540378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9735E433-A1CC-46A6-9B46-011FC53A76E5}"/>
                </a:ext>
              </a:extLst>
            </p:cNvPr>
            <p:cNvSpPr/>
            <p:nvPr/>
          </p:nvSpPr>
          <p:spPr>
            <a:xfrm>
              <a:off x="1847398" y="5011554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2AC2965-FFF6-4010-A63B-E1E28C1FCA47}"/>
                </a:ext>
              </a:extLst>
            </p:cNvPr>
            <p:cNvSpPr/>
            <p:nvPr/>
          </p:nvSpPr>
          <p:spPr>
            <a:xfrm>
              <a:off x="2952025" y="3470919"/>
              <a:ext cx="2088232" cy="1248366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1A994BB-9F5A-4219-8F9B-9FD986EFA92B}"/>
                </a:ext>
              </a:extLst>
            </p:cNvPr>
            <p:cNvCxnSpPr>
              <a:cxnSpLocks/>
            </p:cNvCxnSpPr>
            <p:nvPr/>
          </p:nvCxnSpPr>
          <p:spPr>
            <a:xfrm>
              <a:off x="7098498" y="5956721"/>
              <a:ext cx="0" cy="10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DBD0F1B-3B41-4C39-8626-82EF3A48F340}"/>
                </a:ext>
              </a:extLst>
            </p:cNvPr>
            <p:cNvSpPr txBox="1"/>
            <p:nvPr/>
          </p:nvSpPr>
          <p:spPr>
            <a:xfrm>
              <a:off x="9545322" y="4330719"/>
              <a:ext cx="122615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성별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32DF21E-04D0-429E-B0E3-3BCBE720CC55}"/>
                </a:ext>
              </a:extLst>
            </p:cNvPr>
            <p:cNvSpPr txBox="1"/>
            <p:nvPr/>
          </p:nvSpPr>
          <p:spPr>
            <a:xfrm>
              <a:off x="6744763" y="4309801"/>
              <a:ext cx="174064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sng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사용자</a:t>
              </a:r>
              <a:r>
                <a:rPr kumimoji="0" lang="en-US" altLang="ko-KR" sz="2800" b="1" i="0" u="sng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ID</a:t>
              </a:r>
              <a:endParaRPr kumimoji="0" lang="ko-KR" altLang="en-US" sz="28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1DC0A59-C989-4FBD-9DE1-983DC38B77E3}"/>
                </a:ext>
              </a:extLst>
            </p:cNvPr>
            <p:cNvSpPr txBox="1"/>
            <p:nvPr/>
          </p:nvSpPr>
          <p:spPr>
            <a:xfrm>
              <a:off x="2342582" y="6918340"/>
              <a:ext cx="122615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800" dirty="0"/>
                <a:t>일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C8A588B-06F5-41F8-9C63-2E5F5608AC49}"/>
                </a:ext>
              </a:extLst>
            </p:cNvPr>
            <p:cNvSpPr txBox="1"/>
            <p:nvPr/>
          </p:nvSpPr>
          <p:spPr>
            <a:xfrm>
              <a:off x="5441333" y="5819927"/>
              <a:ext cx="122615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생일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C5156DE-9E47-4F54-91F3-8DDA0AA08326}"/>
                </a:ext>
              </a:extLst>
            </p:cNvPr>
            <p:cNvSpPr txBox="1"/>
            <p:nvPr/>
          </p:nvSpPr>
          <p:spPr>
            <a:xfrm>
              <a:off x="6616282" y="9206184"/>
              <a:ext cx="1623415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800" dirty="0"/>
                <a:t>이메일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7754C39-07F0-4F42-BFEF-1812CC8BEEF4}"/>
                </a:ext>
              </a:extLst>
            </p:cNvPr>
            <p:cNvSpPr txBox="1"/>
            <p:nvPr/>
          </p:nvSpPr>
          <p:spPr>
            <a:xfrm>
              <a:off x="5579306" y="7559691"/>
              <a:ext cx="122615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800" dirty="0"/>
                <a:t>이름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1896EE7-27DA-41C0-A62E-82CC70338AF1}"/>
                </a:ext>
              </a:extLst>
            </p:cNvPr>
            <p:cNvSpPr txBox="1"/>
            <p:nvPr/>
          </p:nvSpPr>
          <p:spPr>
            <a:xfrm>
              <a:off x="9140981" y="9206183"/>
              <a:ext cx="1558117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전화번호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A415C29-AFED-41B8-B147-F17C11CA11BE}"/>
                </a:ext>
              </a:extLst>
            </p:cNvPr>
            <p:cNvSpPr txBox="1"/>
            <p:nvPr/>
          </p:nvSpPr>
          <p:spPr>
            <a:xfrm>
              <a:off x="3382941" y="3784815"/>
              <a:ext cx="122615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년도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9A514EA-F745-4ED3-83C1-76020D45327B}"/>
                </a:ext>
              </a:extLst>
            </p:cNvPr>
            <p:cNvSpPr txBox="1"/>
            <p:nvPr/>
          </p:nvSpPr>
          <p:spPr>
            <a:xfrm>
              <a:off x="2265621" y="5330288"/>
              <a:ext cx="122615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800" dirty="0"/>
                <a:t>월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F2DDE893-4AC0-4EB1-8DD5-C378F6602182}"/>
                </a:ext>
              </a:extLst>
            </p:cNvPr>
            <p:cNvCxnSpPr/>
            <p:nvPr/>
          </p:nvCxnSpPr>
          <p:spPr>
            <a:xfrm flipH="1">
              <a:off x="9051833" y="5120585"/>
              <a:ext cx="779058" cy="952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8B8B45CF-9C66-4276-953C-C8EFE48CAC43}"/>
                </a:ext>
              </a:extLst>
            </p:cNvPr>
            <p:cNvCxnSpPr/>
            <p:nvPr/>
          </p:nvCxnSpPr>
          <p:spPr>
            <a:xfrm>
              <a:off x="7935857" y="5120585"/>
              <a:ext cx="576385" cy="952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956425A0-A037-40DB-AA2A-435247C9EEED}"/>
                </a:ext>
              </a:extLst>
            </p:cNvPr>
            <p:cNvCxnSpPr/>
            <p:nvPr/>
          </p:nvCxnSpPr>
          <p:spPr>
            <a:xfrm>
              <a:off x="6999465" y="6353406"/>
              <a:ext cx="1139060" cy="1869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D85E96F7-1CBD-408E-8A89-3D463264329E}"/>
                </a:ext>
              </a:extLst>
            </p:cNvPr>
            <p:cNvCxnSpPr/>
            <p:nvPr/>
          </p:nvCxnSpPr>
          <p:spPr>
            <a:xfrm flipH="1">
              <a:off x="7098401" y="7034809"/>
              <a:ext cx="1040123" cy="4754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B99B750-DE65-4D66-B7F4-1F2C5460BF4B}"/>
                </a:ext>
              </a:extLst>
            </p:cNvPr>
            <p:cNvCxnSpPr/>
            <p:nvPr/>
          </p:nvCxnSpPr>
          <p:spPr>
            <a:xfrm flipH="1">
              <a:off x="7722299" y="7480678"/>
              <a:ext cx="951216" cy="13862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9CDFEAE4-3A0E-4226-9FF7-F7202FA2D413}"/>
                </a:ext>
              </a:extLst>
            </p:cNvPr>
            <p:cNvCxnSpPr>
              <a:endCxn id="72" idx="0"/>
            </p:cNvCxnSpPr>
            <p:nvPr/>
          </p:nvCxnSpPr>
          <p:spPr>
            <a:xfrm>
              <a:off x="9186633" y="7510212"/>
              <a:ext cx="717378" cy="13071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A03A6EF-8F4D-4C2D-8000-58EE39065BDA}"/>
                </a:ext>
              </a:extLst>
            </p:cNvPr>
            <p:cNvCxnSpPr/>
            <p:nvPr/>
          </p:nvCxnSpPr>
          <p:spPr>
            <a:xfrm flipH="1" flipV="1">
              <a:off x="4470639" y="4613463"/>
              <a:ext cx="985475" cy="9835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3BB7A74E-2C2F-4715-B894-1382528D5057}"/>
                </a:ext>
              </a:extLst>
            </p:cNvPr>
            <p:cNvCxnSpPr>
              <a:endCxn id="78" idx="6"/>
            </p:cNvCxnSpPr>
            <p:nvPr/>
          </p:nvCxnSpPr>
          <p:spPr>
            <a:xfrm flipH="1" flipV="1">
              <a:off x="3935630" y="5635737"/>
              <a:ext cx="1070018" cy="30263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2B1F321B-D6D2-4D1A-A703-C9D367D1E303}"/>
                </a:ext>
              </a:extLst>
            </p:cNvPr>
            <p:cNvCxnSpPr/>
            <p:nvPr/>
          </p:nvCxnSpPr>
          <p:spPr>
            <a:xfrm flipH="1">
              <a:off x="3867290" y="6353406"/>
              <a:ext cx="1280979" cy="4903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18455F6-6B1A-4732-9528-C83E475DA3DB}"/>
                </a:ext>
              </a:extLst>
            </p:cNvPr>
            <p:cNvSpPr txBox="1"/>
            <p:nvPr/>
          </p:nvSpPr>
          <p:spPr>
            <a:xfrm>
              <a:off x="16359053" y="9090532"/>
              <a:ext cx="1766536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ko-KR" altLang="en-US" sz="2800" dirty="0">
                  <a:solidFill>
                    <a:schemeClr val="tx1"/>
                  </a:solidFill>
                </a:rPr>
                <a:t>작성날짜</a:t>
              </a:r>
              <a:endPara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0314C02-57C5-40E6-9734-FE7E8C46DEF4}"/>
                </a:ext>
              </a:extLst>
            </p:cNvPr>
            <p:cNvSpPr txBox="1"/>
            <p:nvPr/>
          </p:nvSpPr>
          <p:spPr>
            <a:xfrm>
              <a:off x="16998372" y="4268058"/>
              <a:ext cx="1712856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800" b="1" i="0" u="sng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댓글</a:t>
              </a:r>
              <a:r>
                <a:rPr kumimoji="0" lang="en-US" altLang="ko-KR" sz="2800" b="1" i="0" u="sng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ID</a:t>
              </a:r>
              <a:endParaRPr kumimoji="0" lang="ko-KR" altLang="en-US" sz="28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93E4F05-5665-444E-AEF3-6AA0E5273A6F}"/>
                </a:ext>
              </a:extLst>
            </p:cNvPr>
            <p:cNvSpPr/>
            <p:nvPr/>
          </p:nvSpPr>
          <p:spPr>
            <a:xfrm>
              <a:off x="16430084" y="6086011"/>
              <a:ext cx="2634846" cy="1394667"/>
            </a:xfrm>
            <a:prstGeom prst="rect">
              <a:avLst/>
            </a:prstGeom>
            <a:solidFill>
              <a:schemeClr val="bg1"/>
            </a:solidFill>
            <a:ln w="57150" cap="flat">
              <a:solidFill>
                <a:srgbClr val="4267B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302649D-4886-400F-81FA-06E7AA40C045}"/>
                </a:ext>
              </a:extLst>
            </p:cNvPr>
            <p:cNvSpPr txBox="1"/>
            <p:nvPr/>
          </p:nvSpPr>
          <p:spPr>
            <a:xfrm>
              <a:off x="16567457" y="6413601"/>
              <a:ext cx="2360099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4000" dirty="0"/>
                <a:t>댓글</a:t>
              </a:r>
              <a:endParaRPr kumimoji="0" lang="ko-KR" alt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6" name="다이아몬드 105">
              <a:extLst>
                <a:ext uri="{FF2B5EF4-FFF2-40B4-BE49-F238E27FC236}">
                  <a16:creationId xmlns:a16="http://schemas.microsoft.com/office/drawing/2014/main" id="{2E2478AC-4238-47D0-A144-363570A42229}"/>
                </a:ext>
              </a:extLst>
            </p:cNvPr>
            <p:cNvSpPr/>
            <p:nvPr/>
          </p:nvSpPr>
          <p:spPr>
            <a:xfrm>
              <a:off x="12303650" y="5299612"/>
              <a:ext cx="2447716" cy="1604582"/>
            </a:xfrm>
            <a:prstGeom prst="diamond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AF4378C-6F8D-4882-A8B4-C7EE83E32B2E}"/>
                </a:ext>
              </a:extLst>
            </p:cNvPr>
            <p:cNvSpPr txBox="1"/>
            <p:nvPr/>
          </p:nvSpPr>
          <p:spPr>
            <a:xfrm>
              <a:off x="13019040" y="5613585"/>
              <a:ext cx="1016936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/>
                <a:t>작성</a:t>
              </a:r>
              <a:r>
                <a:rPr kumimoji="0" lang="ko-KR" altLang="en-US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하다</a:t>
              </a:r>
            </a:p>
          </p:txBody>
        </p: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BCF0DB70-3D68-4BF4-B57C-4CD0D7E3C974}"/>
                </a:ext>
              </a:extLst>
            </p:cNvPr>
            <p:cNvCxnSpPr>
              <a:stCxn id="106" idx="3"/>
              <a:endCxn id="102" idx="1"/>
            </p:cNvCxnSpPr>
            <p:nvPr/>
          </p:nvCxnSpPr>
          <p:spPr>
            <a:xfrm>
              <a:off x="14751366" y="6101903"/>
              <a:ext cx="1678718" cy="6814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FF5326AC-6E68-4801-91DF-830618769226}"/>
                </a:ext>
              </a:extLst>
            </p:cNvPr>
            <p:cNvCxnSpPr>
              <a:stCxn id="106" idx="1"/>
              <a:endCxn id="68" idx="3"/>
            </p:cNvCxnSpPr>
            <p:nvPr/>
          </p:nvCxnSpPr>
          <p:spPr>
            <a:xfrm flipH="1">
              <a:off x="10773371" y="6101903"/>
              <a:ext cx="1530279" cy="7109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C198B762-D3AE-4B2C-A3B7-30C1AE04F0F0}"/>
                </a:ext>
              </a:extLst>
            </p:cNvPr>
            <p:cNvSpPr/>
            <p:nvPr/>
          </p:nvSpPr>
          <p:spPr>
            <a:xfrm>
              <a:off x="19271001" y="7987759"/>
              <a:ext cx="2278627" cy="1446003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4F6B437F-6B4D-46AA-AA13-1373C6E1FE72}"/>
                </a:ext>
              </a:extLst>
            </p:cNvPr>
            <p:cNvSpPr/>
            <p:nvPr/>
          </p:nvSpPr>
          <p:spPr>
            <a:xfrm>
              <a:off x="19405853" y="8079021"/>
              <a:ext cx="2020570" cy="1236847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E5B3158-4285-464B-97DF-981293A63DE2}"/>
                </a:ext>
              </a:extLst>
            </p:cNvPr>
            <p:cNvSpPr txBox="1"/>
            <p:nvPr/>
          </p:nvSpPr>
          <p:spPr>
            <a:xfrm>
              <a:off x="19656498" y="8211712"/>
              <a:ext cx="1507632" cy="933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2700" dirty="0" err="1"/>
                <a:t>태그된</a:t>
              </a:r>
              <a:r>
                <a:rPr lang="ko-KR" altLang="en-US" sz="2700" dirty="0"/>
                <a:t> 사용자</a:t>
              </a:r>
              <a:r>
                <a:rPr lang="en-US" altLang="ko-KR" sz="2700" dirty="0"/>
                <a:t>ID</a:t>
              </a:r>
              <a:endParaRPr kumimoji="0" lang="ko-KR" altLang="en-US" sz="27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F5776FD1-9EF5-424C-B6AD-7143B9F9DD9E}"/>
                </a:ext>
              </a:extLst>
            </p:cNvPr>
            <p:cNvCxnSpPr>
              <a:stCxn id="67" idx="4"/>
              <a:endCxn id="102" idx="0"/>
            </p:cNvCxnSpPr>
            <p:nvPr/>
          </p:nvCxnSpPr>
          <p:spPr>
            <a:xfrm flipH="1">
              <a:off x="17747507" y="5200724"/>
              <a:ext cx="97121" cy="8852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A3BF454-3B73-4355-A189-CA4B5D96504D}"/>
                </a:ext>
              </a:extLst>
            </p:cNvPr>
            <p:cNvCxnSpPr>
              <a:endCxn id="111" idx="1"/>
            </p:cNvCxnSpPr>
            <p:nvPr/>
          </p:nvCxnSpPr>
          <p:spPr>
            <a:xfrm>
              <a:off x="18711228" y="7480678"/>
              <a:ext cx="893470" cy="7188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6FBE86C2-0EA9-46B8-A5DC-466433DA6D1C}"/>
                </a:ext>
              </a:extLst>
            </p:cNvPr>
            <p:cNvCxnSpPr>
              <a:stCxn id="102" idx="2"/>
              <a:endCxn id="66" idx="0"/>
            </p:cNvCxnSpPr>
            <p:nvPr/>
          </p:nvCxnSpPr>
          <p:spPr>
            <a:xfrm flipH="1">
              <a:off x="17281617" y="7480678"/>
              <a:ext cx="465890" cy="12167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CDB49C03-CE3B-457B-A1CD-8620939D4AFA}"/>
                </a:ext>
              </a:extLst>
            </p:cNvPr>
            <p:cNvCxnSpPr>
              <a:cxnSpLocks/>
            </p:cNvCxnSpPr>
            <p:nvPr/>
          </p:nvCxnSpPr>
          <p:spPr>
            <a:xfrm>
              <a:off x="14564779" y="6191373"/>
              <a:ext cx="1918913" cy="7620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1EF46EC-D6B6-4F89-BAAC-614E8D57AE49}"/>
                </a:ext>
              </a:extLst>
            </p:cNvPr>
            <p:cNvSpPr txBox="1"/>
            <p:nvPr/>
          </p:nvSpPr>
          <p:spPr>
            <a:xfrm>
              <a:off x="11420233" y="5840686"/>
              <a:ext cx="403210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1098063-268D-4788-A524-437AA05B38F8}"/>
                </a:ext>
              </a:extLst>
            </p:cNvPr>
            <p:cNvSpPr txBox="1"/>
            <p:nvPr/>
          </p:nvSpPr>
          <p:spPr>
            <a:xfrm>
              <a:off x="15436801" y="7688586"/>
              <a:ext cx="379912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N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" name="다이아몬드 124">
              <a:extLst>
                <a:ext uri="{FF2B5EF4-FFF2-40B4-BE49-F238E27FC236}">
                  <a16:creationId xmlns:a16="http://schemas.microsoft.com/office/drawing/2014/main" id="{A54AA830-655C-42BA-877C-C0E07939CB69}"/>
                </a:ext>
              </a:extLst>
            </p:cNvPr>
            <p:cNvSpPr/>
            <p:nvPr/>
          </p:nvSpPr>
          <p:spPr>
            <a:xfrm>
              <a:off x="12386773" y="7250640"/>
              <a:ext cx="2447716" cy="1604582"/>
            </a:xfrm>
            <a:prstGeom prst="diamond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75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B864EC8B-DDC5-4CD4-A250-5776A9A5732B}"/>
                </a:ext>
              </a:extLst>
            </p:cNvPr>
            <p:cNvCxnSpPr>
              <a:cxnSpLocks/>
              <a:stCxn id="125" idx="1"/>
            </p:cNvCxnSpPr>
            <p:nvPr/>
          </p:nvCxnSpPr>
          <p:spPr>
            <a:xfrm flipH="1" flipV="1">
              <a:off x="10805139" y="7231713"/>
              <a:ext cx="1581634" cy="8212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88F93398-E42F-41E1-AC44-BFB2320A1B89}"/>
                </a:ext>
              </a:extLst>
            </p:cNvPr>
            <p:cNvCxnSpPr>
              <a:cxnSpLocks/>
              <a:stCxn id="125" idx="3"/>
            </p:cNvCxnSpPr>
            <p:nvPr/>
          </p:nvCxnSpPr>
          <p:spPr>
            <a:xfrm flipV="1">
              <a:off x="14834489" y="7255253"/>
              <a:ext cx="1600232" cy="7976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AE840FB-397B-435C-A2DE-B55C88EF3AA0}"/>
                </a:ext>
              </a:extLst>
            </p:cNvPr>
            <p:cNvSpPr txBox="1"/>
            <p:nvPr/>
          </p:nvSpPr>
          <p:spPr>
            <a:xfrm>
              <a:off x="11368915" y="7697650"/>
              <a:ext cx="403210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/>
                <a:t>M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4821D80-C34A-4E69-A172-D24B2A48BDD0}"/>
                </a:ext>
              </a:extLst>
            </p:cNvPr>
            <p:cNvSpPr txBox="1"/>
            <p:nvPr/>
          </p:nvSpPr>
          <p:spPr>
            <a:xfrm>
              <a:off x="15508405" y="5971072"/>
              <a:ext cx="379912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N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A8D4B89-8CD3-48AC-900C-4019B5694756}"/>
                </a:ext>
              </a:extLst>
            </p:cNvPr>
            <p:cNvSpPr txBox="1"/>
            <p:nvPr/>
          </p:nvSpPr>
          <p:spPr>
            <a:xfrm>
              <a:off x="7583146" y="7845379"/>
              <a:ext cx="12195544" cy="553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/>
                <a:t>좋아요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4" name="타원 133">
            <a:extLst>
              <a:ext uri="{FF2B5EF4-FFF2-40B4-BE49-F238E27FC236}">
                <a16:creationId xmlns:a16="http://schemas.microsoft.com/office/drawing/2014/main" id="{2A149D2E-B8D8-403B-8F9D-F54367295CC3}"/>
              </a:ext>
            </a:extLst>
          </p:cNvPr>
          <p:cNvSpPr/>
          <p:nvPr/>
        </p:nvSpPr>
        <p:spPr>
          <a:xfrm>
            <a:off x="12879744" y="12061126"/>
            <a:ext cx="2101135" cy="909746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539AF69D-7754-4214-A59C-3FB29F59AD38}"/>
              </a:ext>
            </a:extLst>
          </p:cNvPr>
          <p:cNvCxnSpPr>
            <a:cxnSpLocks/>
          </p:cNvCxnSpPr>
          <p:nvPr/>
        </p:nvCxnSpPr>
        <p:spPr>
          <a:xfrm>
            <a:off x="14029394" y="11662963"/>
            <a:ext cx="0" cy="37873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4E851B2C-A069-4A0D-A6AF-46A2F1088BEC}"/>
              </a:ext>
            </a:extLst>
          </p:cNvPr>
          <p:cNvCxnSpPr/>
          <p:nvPr/>
        </p:nvCxnSpPr>
        <p:spPr>
          <a:xfrm>
            <a:off x="9756790" y="10848050"/>
            <a:ext cx="721811" cy="95256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D468C868-3ACA-42AA-95A1-803C29A080BD}"/>
              </a:ext>
            </a:extLst>
          </p:cNvPr>
          <p:cNvSpPr txBox="1"/>
          <p:nvPr/>
        </p:nvSpPr>
        <p:spPr>
          <a:xfrm>
            <a:off x="13202432" y="12249259"/>
            <a:ext cx="156774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상태표현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241957F-CE7A-461E-94F3-E24D0C58D7A8}"/>
              </a:ext>
            </a:extLst>
          </p:cNvPr>
          <p:cNvSpPr txBox="1"/>
          <p:nvPr/>
        </p:nvSpPr>
        <p:spPr>
          <a:xfrm>
            <a:off x="12985556" y="7223198"/>
            <a:ext cx="156774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상태표현</a:t>
            </a: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3DC460E9-E02F-4925-9F0D-0CBCEA147A28}"/>
              </a:ext>
            </a:extLst>
          </p:cNvPr>
          <p:cNvCxnSpPr>
            <a:cxnSpLocks/>
          </p:cNvCxnSpPr>
          <p:nvPr/>
        </p:nvCxnSpPr>
        <p:spPr>
          <a:xfrm>
            <a:off x="13709898" y="6633763"/>
            <a:ext cx="0" cy="37873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7548357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facebook.png" descr="fac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335" y="3902910"/>
            <a:ext cx="2449330" cy="24493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EFA9F-33D3-44E6-BD59-DAC63C23E3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19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FECC00-99C5-44BC-B9A2-760ED5B25A0E}"/>
              </a:ext>
            </a:extLst>
          </p:cNvPr>
          <p:cNvGrpSpPr/>
          <p:nvPr/>
        </p:nvGrpSpPr>
        <p:grpSpPr>
          <a:xfrm>
            <a:off x="10149774" y="6861416"/>
            <a:ext cx="4084451" cy="2084816"/>
            <a:chOff x="10149774" y="6861416"/>
            <a:chExt cx="4084451" cy="2084816"/>
          </a:xfrm>
        </p:grpSpPr>
        <p:sp>
          <p:nvSpPr>
            <p:cNvPr id="9" name="2. 두번째 컨텐츠">
              <a:extLst>
                <a:ext uri="{FF2B5EF4-FFF2-40B4-BE49-F238E27FC236}">
                  <a16:creationId xmlns:a16="http://schemas.microsoft.com/office/drawing/2014/main" id="{A9A05A75-C6B5-46C2-B75E-DB4F1EFD7164}"/>
                </a:ext>
              </a:extLst>
            </p:cNvPr>
            <p:cNvSpPr txBox="1"/>
            <p:nvPr/>
          </p:nvSpPr>
          <p:spPr>
            <a:xfrm>
              <a:off x="10851746" y="8060550"/>
              <a:ext cx="3121047" cy="71814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000" b="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r>
                <a:rPr lang="en-US" sz="4000" dirty="0"/>
                <a:t>2</a:t>
              </a:r>
              <a:r>
                <a:rPr sz="4000" dirty="0"/>
                <a:t>.</a:t>
              </a:r>
              <a:r>
                <a:rPr lang="en-US" sz="4000" dirty="0"/>
                <a:t>-(3) </a:t>
              </a:r>
              <a:r>
                <a:rPr sz="4000" dirty="0"/>
                <a:t> </a:t>
              </a:r>
              <a:r>
                <a:rPr lang="en-US" altLang="ko-KR" sz="4000" dirty="0"/>
                <a:t>ER </a:t>
              </a:r>
              <a:r>
                <a:rPr lang="ko-KR" altLang="en-US" sz="4000" dirty="0"/>
                <a:t>모델</a:t>
              </a:r>
              <a:endParaRPr sz="4000" dirty="0"/>
            </a:p>
          </p:txBody>
        </p:sp>
        <p:sp>
          <p:nvSpPr>
            <p:cNvPr id="10" name="선">
              <a:extLst>
                <a:ext uri="{FF2B5EF4-FFF2-40B4-BE49-F238E27FC236}">
                  <a16:creationId xmlns:a16="http://schemas.microsoft.com/office/drawing/2014/main" id="{B4707F8D-FF16-4D17-BAFE-3EC027DDFDD7}"/>
                </a:ext>
              </a:extLst>
            </p:cNvPr>
            <p:cNvSpPr/>
            <p:nvPr/>
          </p:nvSpPr>
          <p:spPr>
            <a:xfrm>
              <a:off x="11539434" y="8946232"/>
              <a:ext cx="1305131" cy="0"/>
            </a:xfrm>
            <a:prstGeom prst="line">
              <a:avLst/>
            </a:prstGeom>
            <a:ln w="25400">
              <a:solidFill>
                <a:srgbClr val="FFFFFF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1. 첫번째 컨텐츠">
              <a:extLst>
                <a:ext uri="{FF2B5EF4-FFF2-40B4-BE49-F238E27FC236}">
                  <a16:creationId xmlns:a16="http://schemas.microsoft.com/office/drawing/2014/main" id="{A80C898B-6626-420C-B93E-41D9A360FA56}"/>
                </a:ext>
              </a:extLst>
            </p:cNvPr>
            <p:cNvSpPr txBox="1"/>
            <p:nvPr/>
          </p:nvSpPr>
          <p:spPr>
            <a:xfrm>
              <a:off x="10149774" y="6861416"/>
              <a:ext cx="4084451" cy="872034"/>
            </a:xfrm>
            <a:prstGeom prst="rect">
              <a:avLst/>
            </a:prstGeom>
            <a:ln w="12700">
              <a:miter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defRPr sz="5000" b="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 lvl="0">
                <a:defRPr lang="ko-KR" altLang="en-US"/>
              </a:pPr>
              <a:r>
                <a:rPr lang="en-US" dirty="0"/>
                <a:t>2</a:t>
              </a:r>
              <a:r>
                <a:rPr lang="ko-KR" dirty="0"/>
                <a:t>. </a:t>
              </a:r>
              <a:r>
                <a:rPr lang="ko-KR" altLang="en-US" dirty="0"/>
                <a:t>개념적 설계</a:t>
              </a:r>
              <a:endParaRPr lang="ko-KR" dirty="0"/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967335" y="2033464"/>
            <a:ext cx="2449330" cy="2449330"/>
          </a:xfrm>
          <a:prstGeom prst="rect">
            <a:avLst/>
          </a:prstGeom>
          <a:ln w="12700">
            <a:miter/>
          </a:ln>
        </p:spPr>
      </p:pic>
      <p:sp>
        <p:nvSpPr>
          <p:cNvPr id="125" name="1. 첫번째 컨텐츠"/>
          <p:cNvSpPr txBox="1"/>
          <p:nvPr/>
        </p:nvSpPr>
        <p:spPr>
          <a:xfrm>
            <a:off x="11655425" y="5416550"/>
            <a:ext cx="1511300" cy="866419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solidFill>
                  <a:srgbClr val="FFFFFF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목 차</a:t>
            </a:r>
            <a:endParaRPr lang="ko-KR"/>
          </a:p>
        </p:txBody>
      </p:sp>
      <p:sp>
        <p:nvSpPr>
          <p:cNvPr id="127" name="컨텐츠에 대해…"/>
          <p:cNvSpPr txBox="1"/>
          <p:nvPr/>
        </p:nvSpPr>
        <p:spPr>
          <a:xfrm>
            <a:off x="8674379" y="5433894"/>
            <a:ext cx="7270191" cy="6887783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lang="ko-KR" b="0">
                <a:solidFill>
                  <a:srgbClr val="FFFFFF"/>
                </a:solidFill>
                <a:latin typeface="S-Core Dream 5 Medium"/>
                <a:ea typeface="S-Core Dream 5 Medium"/>
                <a:cs typeface="S-Core Dream 5 Medium"/>
                <a:sym typeface="S-Core Dream 5 Medium"/>
              </a:defRPr>
            </a:pPr>
            <a:endParaRPr lang="en-US" altLang="ko-KR" sz="3500" dirty="0">
              <a:solidFill>
                <a:srgbClr val="C1C1C1"/>
              </a:solidFill>
            </a:endParaRPr>
          </a:p>
          <a:p>
            <a:pPr marL="514350" indent="-514350">
              <a:lnSpc>
                <a:spcPct val="120000"/>
              </a:lnSpc>
              <a:buAutoNum type="arabicPeriod"/>
              <a:defRPr lang="ko-KR" b="0">
                <a:solidFill>
                  <a:srgbClr val="FFFFFF"/>
                </a:solidFill>
                <a:latin typeface="S-Core Dream 5 Medium"/>
                <a:ea typeface="S-Core Dream 5 Medium"/>
                <a:cs typeface="S-Core Dream 5 Medium"/>
                <a:sym typeface="S-Core Dream 5 Medium"/>
              </a:defRPr>
            </a:pPr>
            <a:endParaRPr lang="ko-KR" altLang="en-US" sz="3500" dirty="0">
              <a:solidFill>
                <a:schemeClr val="bg1"/>
              </a:solidFill>
            </a:endParaRPr>
          </a:p>
          <a:p>
            <a:pPr marL="514350" indent="-514350">
              <a:lnSpc>
                <a:spcPct val="120000"/>
              </a:lnSpc>
              <a:buAutoNum type="arabicPeriod"/>
              <a:defRPr lang="ko-KR" b="0">
                <a:solidFill>
                  <a:srgbClr val="FFFFFF"/>
                </a:solidFill>
                <a:latin typeface="S-Core Dream 5 Medium"/>
                <a:ea typeface="S-Core Dream 5 Medium"/>
                <a:cs typeface="S-Core Dream 5 Medium"/>
                <a:sym typeface="S-Core Dream 5 Medium"/>
              </a:defRPr>
            </a:pPr>
            <a:endParaRPr lang="en-US" altLang="ko-KR" sz="2500" dirty="0">
              <a:solidFill>
                <a:schemeClr val="bg1"/>
              </a:solidFill>
            </a:endParaRPr>
          </a:p>
          <a:p>
            <a:pPr marL="514350" indent="-514350">
              <a:lnSpc>
                <a:spcPct val="120000"/>
              </a:lnSpc>
              <a:buAutoNum type="arabicPeriod"/>
              <a:defRPr lang="ko-KR" b="0">
                <a:solidFill>
                  <a:srgbClr val="FFFFFF"/>
                </a:solidFill>
                <a:latin typeface="S-Core Dream 5 Medium"/>
                <a:ea typeface="S-Core Dream 5 Medium"/>
                <a:cs typeface="S-Core Dream 5 Medium"/>
                <a:sym typeface="S-Core Dream 5 Medium"/>
              </a:defRPr>
            </a:pPr>
            <a:r>
              <a:rPr lang="ko-KR" altLang="en-US" sz="3500" dirty="0">
                <a:solidFill>
                  <a:schemeClr val="bg1"/>
                </a:solidFill>
              </a:rPr>
              <a:t>업무분석</a:t>
            </a:r>
          </a:p>
          <a:p>
            <a:pPr marL="514350" indent="-514350">
              <a:lnSpc>
                <a:spcPct val="120000"/>
              </a:lnSpc>
              <a:buAutoNum type="arabicPeriod"/>
              <a:defRPr lang="ko-KR" b="0">
                <a:solidFill>
                  <a:srgbClr val="FFFFFF"/>
                </a:solidFill>
                <a:latin typeface="S-Core Dream 5 Medium"/>
                <a:ea typeface="S-Core Dream 5 Medium"/>
                <a:cs typeface="S-Core Dream 5 Medium"/>
                <a:sym typeface="S-Core Dream 5 Medium"/>
              </a:defRPr>
            </a:pPr>
            <a:endParaRPr lang="en-US" altLang="ko-KR" sz="2500" dirty="0">
              <a:solidFill>
                <a:schemeClr val="bg1"/>
              </a:solidFill>
            </a:endParaRPr>
          </a:p>
          <a:p>
            <a:pPr marL="514350" indent="-514350">
              <a:lnSpc>
                <a:spcPct val="120000"/>
              </a:lnSpc>
              <a:buAutoNum type="arabicPeriod"/>
              <a:defRPr lang="ko-KR" b="0">
                <a:solidFill>
                  <a:srgbClr val="FFFFFF"/>
                </a:solidFill>
                <a:latin typeface="S-Core Dream 5 Medium"/>
                <a:ea typeface="S-Core Dream 5 Medium"/>
                <a:cs typeface="S-Core Dream 5 Medium"/>
                <a:sym typeface="S-Core Dream 5 Medium"/>
              </a:defRPr>
            </a:pPr>
            <a:r>
              <a:rPr lang="ko-KR" altLang="en-US" sz="3500" dirty="0">
                <a:solidFill>
                  <a:schemeClr val="bg1"/>
                </a:solidFill>
              </a:rPr>
              <a:t>개념적 설계</a:t>
            </a:r>
          </a:p>
          <a:p>
            <a:pPr marL="514350" indent="-514350">
              <a:lnSpc>
                <a:spcPct val="120000"/>
              </a:lnSpc>
              <a:buAutoNum type="arabicPeriod"/>
              <a:defRPr lang="ko-KR" b="0">
                <a:solidFill>
                  <a:srgbClr val="FFFFFF"/>
                </a:solidFill>
                <a:latin typeface="S-Core Dream 5 Medium"/>
                <a:ea typeface="S-Core Dream 5 Medium"/>
                <a:cs typeface="S-Core Dream 5 Medium"/>
                <a:sym typeface="S-Core Dream 5 Medium"/>
              </a:defRPr>
            </a:pPr>
            <a:endParaRPr lang="en-US" altLang="ko-KR" sz="2500" dirty="0">
              <a:solidFill>
                <a:schemeClr val="bg1"/>
              </a:solidFill>
            </a:endParaRPr>
          </a:p>
          <a:p>
            <a:pPr marL="514350" indent="-514350">
              <a:lnSpc>
                <a:spcPct val="120000"/>
              </a:lnSpc>
              <a:buAutoNum type="arabicPeriod"/>
              <a:defRPr lang="ko-KR" b="0">
                <a:solidFill>
                  <a:srgbClr val="FFFFFF"/>
                </a:solidFill>
                <a:latin typeface="S-Core Dream 5 Medium"/>
                <a:ea typeface="S-Core Dream 5 Medium"/>
                <a:cs typeface="S-Core Dream 5 Medium"/>
                <a:sym typeface="S-Core Dream 5 Medium"/>
              </a:defRPr>
            </a:pPr>
            <a:r>
              <a:rPr lang="ko-KR" altLang="en-US" sz="3500" dirty="0">
                <a:solidFill>
                  <a:schemeClr val="bg1"/>
                </a:solidFill>
              </a:rPr>
              <a:t>논리적 설계</a:t>
            </a:r>
            <a:endParaRPr lang="en-US" altLang="ko-KR" sz="3500" dirty="0">
              <a:solidFill>
                <a:schemeClr val="bg1"/>
              </a:solidFill>
            </a:endParaRPr>
          </a:p>
          <a:p>
            <a:pPr marL="514350" indent="-514350">
              <a:lnSpc>
                <a:spcPct val="120000"/>
              </a:lnSpc>
              <a:buAutoNum type="arabicPeriod"/>
              <a:defRPr lang="ko-KR" b="0">
                <a:solidFill>
                  <a:srgbClr val="FFFFFF"/>
                </a:solidFill>
                <a:latin typeface="S-Core Dream 5 Medium"/>
                <a:ea typeface="S-Core Dream 5 Medium"/>
                <a:cs typeface="S-Core Dream 5 Medium"/>
                <a:sym typeface="S-Core Dream 5 Medium"/>
              </a:defRPr>
            </a:pPr>
            <a:endParaRPr lang="en-US" altLang="ko-KR" sz="2500" dirty="0">
              <a:solidFill>
                <a:schemeClr val="bg1"/>
              </a:solidFill>
            </a:endParaRPr>
          </a:p>
          <a:p>
            <a:pPr marL="514350" indent="-514350">
              <a:lnSpc>
                <a:spcPct val="120000"/>
              </a:lnSpc>
              <a:buAutoNum type="arabicPeriod"/>
              <a:defRPr lang="ko-KR" b="0">
                <a:solidFill>
                  <a:srgbClr val="FFFFFF"/>
                </a:solidFill>
                <a:latin typeface="S-Core Dream 5 Medium"/>
                <a:ea typeface="S-Core Dream 5 Medium"/>
                <a:cs typeface="S-Core Dream 5 Medium"/>
                <a:sym typeface="S-Core Dream 5 Medium"/>
              </a:defRPr>
            </a:pPr>
            <a:r>
              <a:rPr lang="ko-KR" altLang="en-US" sz="3500" dirty="0">
                <a:solidFill>
                  <a:schemeClr val="bg1"/>
                </a:solidFill>
              </a:rPr>
              <a:t>물리적 설계</a:t>
            </a:r>
            <a:endParaRPr lang="en-US" altLang="ko-KR" sz="3500" dirty="0">
              <a:solidFill>
                <a:schemeClr val="bg1"/>
              </a:solidFill>
            </a:endParaRPr>
          </a:p>
          <a:p>
            <a:pPr marL="514350" indent="-514350">
              <a:lnSpc>
                <a:spcPct val="120000"/>
              </a:lnSpc>
              <a:buAutoNum type="arabicPeriod"/>
              <a:defRPr lang="ko-KR" b="0">
                <a:solidFill>
                  <a:srgbClr val="FFFFFF"/>
                </a:solidFill>
                <a:latin typeface="S-Core Dream 5 Medium"/>
                <a:ea typeface="S-Core Dream 5 Medium"/>
                <a:cs typeface="S-Core Dream 5 Medium"/>
                <a:sym typeface="S-Core Dream 5 Medium"/>
              </a:defRPr>
            </a:pPr>
            <a:endParaRPr lang="en-US" altLang="ko-KR" sz="2500" dirty="0">
              <a:solidFill>
                <a:schemeClr val="bg1"/>
              </a:solidFill>
            </a:endParaRPr>
          </a:p>
          <a:p>
            <a:pPr marL="514350" indent="-514350">
              <a:lnSpc>
                <a:spcPct val="120000"/>
              </a:lnSpc>
              <a:buAutoNum type="arabicPeriod"/>
              <a:defRPr lang="ko-KR" b="0">
                <a:solidFill>
                  <a:srgbClr val="FFFFFF"/>
                </a:solidFill>
                <a:latin typeface="S-Core Dream 5 Medium"/>
                <a:ea typeface="S-Core Dream 5 Medium"/>
                <a:cs typeface="S-Core Dream 5 Medium"/>
                <a:sym typeface="S-Core Dream 5 Medium"/>
              </a:defRPr>
            </a:pPr>
            <a:r>
              <a:rPr lang="ko-KR" altLang="en-US" sz="3500" dirty="0"/>
              <a:t>구현 </a:t>
            </a:r>
            <a:r>
              <a:rPr lang="en-US" altLang="ko-KR" sz="3500" dirty="0"/>
              <a:t>: </a:t>
            </a:r>
            <a:r>
              <a:rPr lang="ko-KR" altLang="en-US" sz="3500" dirty="0"/>
              <a:t>기능 관련 트랜잭션 </a:t>
            </a:r>
            <a:r>
              <a:rPr lang="ko-KR" altLang="en-US" sz="3500" dirty="0" err="1"/>
              <a:t>질의문</a:t>
            </a:r>
            <a:endParaRPr lang="en-US" altLang="ko-KR" sz="3500" dirty="0">
              <a:solidFill>
                <a:srgbClr val="C1C1C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>
          <a:xfrm>
            <a:off x="12036425" y="13081000"/>
            <a:ext cx="273050" cy="461059"/>
          </a:xfrm>
        </p:spPr>
        <p:txBody>
          <a:bodyPr/>
          <a:lstStyle/>
          <a:p>
            <a:pPr lvl="0">
              <a:defRPr lang="ko-KR" altLang="en-US"/>
            </a:pPr>
            <a:fld id="{86CB4B4D-7CA3-9044-876B-883B54F8677D}" type="slidenum">
              <a:rPr lang="en-US" altLang="ko-KR"/>
              <a:pPr lvl="0">
                <a:defRPr lang="ko-KR" altLang="en-US"/>
              </a:pPr>
              <a:t>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다이아몬드 322"/>
          <p:cNvSpPr/>
          <p:nvPr/>
        </p:nvSpPr>
        <p:spPr>
          <a:xfrm flipH="1">
            <a:off x="9429212" y="4068884"/>
            <a:ext cx="1535964" cy="978218"/>
          </a:xfrm>
          <a:prstGeom prst="diamond">
            <a:avLst/>
          </a:prstGeom>
          <a:solidFill>
            <a:schemeClr val="bg1"/>
          </a:solidFill>
          <a:ln w="12700" cap="flat">
            <a:solidFill>
              <a:schemeClr val="accent6">
                <a:lumMod val="75000"/>
              </a:schemeClr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267" name="직선 연결선 266"/>
          <p:cNvCxnSpPr/>
          <p:nvPr/>
        </p:nvCxnSpPr>
        <p:spPr>
          <a:xfrm flipH="1">
            <a:off x="7380902" y="5991454"/>
            <a:ext cx="147651" cy="57539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18836870" y="8040820"/>
            <a:ext cx="271608" cy="57769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9" name="직선 연결선 18"/>
          <p:cNvCxnSpPr>
            <a:stCxn id="254" idx="3"/>
            <a:endCxn id="28" idx="3"/>
          </p:cNvCxnSpPr>
          <p:nvPr/>
        </p:nvCxnSpPr>
        <p:spPr>
          <a:xfrm flipH="1">
            <a:off x="19061886" y="8763228"/>
            <a:ext cx="777343" cy="21832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39" name="직선 연결선 38"/>
          <p:cNvCxnSpPr>
            <a:endCxn id="242" idx="0"/>
          </p:cNvCxnSpPr>
          <p:nvPr/>
        </p:nvCxnSpPr>
        <p:spPr>
          <a:xfrm>
            <a:off x="14985180" y="11174590"/>
            <a:ext cx="312312" cy="48258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14061745" y="11235033"/>
            <a:ext cx="368201" cy="43466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269" name="직선 연결선 268"/>
          <p:cNvCxnSpPr>
            <a:stCxn id="116" idx="3"/>
          </p:cNvCxnSpPr>
          <p:nvPr/>
        </p:nvCxnSpPr>
        <p:spPr>
          <a:xfrm flipH="1">
            <a:off x="7559143" y="4501863"/>
            <a:ext cx="371052" cy="94143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287" name="직선 연결선 286"/>
          <p:cNvCxnSpPr>
            <a:endCxn id="121" idx="7"/>
          </p:cNvCxnSpPr>
          <p:nvPr/>
        </p:nvCxnSpPr>
        <p:spPr>
          <a:xfrm flipH="1">
            <a:off x="5814727" y="8341297"/>
            <a:ext cx="959892" cy="68636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185" name="자유형: 도형 184"/>
          <p:cNvSpPr/>
          <p:nvPr/>
        </p:nvSpPr>
        <p:spPr>
          <a:xfrm rot="1118214" flipV="1">
            <a:off x="13556994" y="7059604"/>
            <a:ext cx="2370455" cy="551092"/>
          </a:xfrm>
          <a:custGeom>
            <a:avLst/>
            <a:gdLst>
              <a:gd name="connsiteX0" fmla="*/ 0 w 2225040"/>
              <a:gd name="connsiteY0" fmla="*/ 411681 h 457401"/>
              <a:gd name="connsiteX1" fmla="*/ 1112520 w 2225040"/>
              <a:gd name="connsiteY1" fmla="*/ 201 h 457401"/>
              <a:gd name="connsiteX2" fmla="*/ 2225040 w 2225040"/>
              <a:gd name="connsiteY2" fmla="*/ 457401 h 457401"/>
              <a:gd name="connsiteX3" fmla="*/ 2225040 w 2225040"/>
              <a:gd name="connsiteY3" fmla="*/ 457401 h 457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040" h="457401">
                <a:moveTo>
                  <a:pt x="0" y="411681"/>
                </a:moveTo>
                <a:cubicBezTo>
                  <a:pt x="370840" y="202131"/>
                  <a:pt x="741680" y="-7419"/>
                  <a:pt x="1112520" y="201"/>
                </a:cubicBezTo>
                <a:cubicBezTo>
                  <a:pt x="1483360" y="7821"/>
                  <a:pt x="2225040" y="457401"/>
                  <a:pt x="2225040" y="457401"/>
                </a:cubicBezTo>
                <a:lnTo>
                  <a:pt x="2225040" y="457401"/>
                </a:ln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vert="horz" wrap="square" lIns="91439" tIns="45719" rIns="91439" bIns="45719" anchor="t">
            <a:noAutofit/>
          </a:bodyPr>
          <a:lstStyle/>
          <a:p>
            <a:pPr marL="0" indent="0" algn="l" defTabSz="900000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1800" b="0" i="0" u="none" spc="0">
              <a:solidFill>
                <a:srgbClr val="000000"/>
              </a:solidFill>
              <a:uFillTx/>
            </a:endParaRPr>
          </a:p>
        </p:txBody>
      </p:sp>
      <p:cxnSp>
        <p:nvCxnSpPr>
          <p:cNvPr id="174" name="직선 연결선 173"/>
          <p:cNvCxnSpPr>
            <a:cxnSpLocks/>
          </p:cNvCxnSpPr>
          <p:nvPr/>
        </p:nvCxnSpPr>
        <p:spPr>
          <a:xfrm flipH="1" flipV="1">
            <a:off x="7016073" y="8384018"/>
            <a:ext cx="2778259" cy="271126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288" name="직선 연결선 287"/>
          <p:cNvCxnSpPr>
            <a:stCxn id="258" idx="1"/>
          </p:cNvCxnSpPr>
          <p:nvPr/>
        </p:nvCxnSpPr>
        <p:spPr>
          <a:xfrm flipH="1">
            <a:off x="13640073" y="4205141"/>
            <a:ext cx="1758468" cy="201011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35" name="다이아몬드 34"/>
          <p:cNvSpPr/>
          <p:nvPr/>
        </p:nvSpPr>
        <p:spPr>
          <a:xfrm>
            <a:off x="9718324" y="10605829"/>
            <a:ext cx="1677288" cy="909671"/>
          </a:xfrm>
          <a:prstGeom prst="diamond">
            <a:avLst/>
          </a:prstGeom>
          <a:solidFill>
            <a:schemeClr val="bg1"/>
          </a:solidFill>
          <a:ln w="12700" cap="flat">
            <a:solidFill>
              <a:schemeClr val="accent6">
                <a:lumMod val="75000"/>
              </a:schemeClr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7" name="타원 276"/>
          <p:cNvSpPr/>
          <p:nvPr/>
        </p:nvSpPr>
        <p:spPr>
          <a:xfrm>
            <a:off x="15286760" y="3855242"/>
            <a:ext cx="1053531" cy="642243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8" name="타원 277"/>
          <p:cNvSpPr/>
          <p:nvPr/>
        </p:nvSpPr>
        <p:spPr>
          <a:xfrm>
            <a:off x="13903182" y="3951551"/>
            <a:ext cx="1053531" cy="642243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9" name="타원 278"/>
          <p:cNvSpPr/>
          <p:nvPr/>
        </p:nvSpPr>
        <p:spPr>
          <a:xfrm>
            <a:off x="13483336" y="2965218"/>
            <a:ext cx="1053531" cy="642243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0" name="타원 279"/>
          <p:cNvSpPr/>
          <p:nvPr/>
        </p:nvSpPr>
        <p:spPr>
          <a:xfrm>
            <a:off x="12308086" y="3686726"/>
            <a:ext cx="1053531" cy="642243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6" name="타원 275"/>
          <p:cNvSpPr/>
          <p:nvPr/>
        </p:nvSpPr>
        <p:spPr>
          <a:xfrm>
            <a:off x="14774042" y="4894594"/>
            <a:ext cx="1053531" cy="642243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15269533" y="10261954"/>
            <a:ext cx="2435618" cy="1063313"/>
            <a:chOff x="8505970" y="6068178"/>
            <a:chExt cx="4355942" cy="2411211"/>
          </a:xfrm>
        </p:grpSpPr>
        <p:cxnSp>
          <p:nvCxnSpPr>
            <p:cNvPr id="264" name="직선 연결선 263"/>
            <p:cNvCxnSpPr/>
            <p:nvPr/>
          </p:nvCxnSpPr>
          <p:spPr>
            <a:xfrm flipV="1">
              <a:off x="12204792" y="6068178"/>
              <a:ext cx="455510" cy="16089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201" name="직선 연결선 200"/>
            <p:cNvCxnSpPr>
              <a:stCxn id="145" idx="3"/>
              <a:endCxn id="6" idx="2"/>
            </p:cNvCxnSpPr>
            <p:nvPr/>
          </p:nvCxnSpPr>
          <p:spPr>
            <a:xfrm flipV="1">
              <a:off x="12406403" y="6068178"/>
              <a:ext cx="455509" cy="16089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sp>
          <p:nvSpPr>
            <p:cNvPr id="145" name="다이아몬드 144"/>
            <p:cNvSpPr/>
            <p:nvPr/>
          </p:nvSpPr>
          <p:spPr>
            <a:xfrm>
              <a:off x="9958687" y="6874807"/>
              <a:ext cx="2447714" cy="1604582"/>
            </a:xfrm>
            <a:prstGeom prst="diamond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75000"/>
                </a:schemeClr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0366202" y="7284421"/>
              <a:ext cx="1625452" cy="912255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000"/>
                <a:t>만들다</a:t>
              </a:r>
              <a:endParaRPr lang="ko-KR" altLang="en-US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47" name="직선 연결선 146"/>
            <p:cNvCxnSpPr>
              <a:stCxn id="145" idx="1"/>
              <a:endCxn id="12" idx="3"/>
            </p:cNvCxnSpPr>
            <p:nvPr/>
          </p:nvCxnSpPr>
          <p:spPr>
            <a:xfrm flipH="1" flipV="1">
              <a:off x="8505970" y="7671098"/>
              <a:ext cx="1452716" cy="6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</p:grpSp>
      <p:grpSp>
        <p:nvGrpSpPr>
          <p:cNvPr id="123" name="그룹 122"/>
          <p:cNvGrpSpPr/>
          <p:nvPr/>
        </p:nvGrpSpPr>
        <p:grpSpPr>
          <a:xfrm>
            <a:off x="13052529" y="6874888"/>
            <a:ext cx="4082873" cy="3098990"/>
            <a:chOff x="9476711" y="939148"/>
            <a:chExt cx="7301950" cy="7027391"/>
          </a:xfrm>
        </p:grpSpPr>
        <p:cxnSp>
          <p:nvCxnSpPr>
            <p:cNvPr id="128" name="직선 연결선 127"/>
            <p:cNvCxnSpPr>
              <a:stCxn id="124" idx="3"/>
            </p:cNvCxnSpPr>
            <p:nvPr/>
          </p:nvCxnSpPr>
          <p:spPr>
            <a:xfrm>
              <a:off x="13902998" y="5724572"/>
              <a:ext cx="2875663" cy="211313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sp>
          <p:nvSpPr>
            <p:cNvPr id="124" name="다이아몬드 123"/>
            <p:cNvSpPr/>
            <p:nvPr/>
          </p:nvSpPr>
          <p:spPr>
            <a:xfrm>
              <a:off x="11455282" y="4922281"/>
              <a:ext cx="2447716" cy="1604582"/>
            </a:xfrm>
            <a:prstGeom prst="diamond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75000"/>
                </a:schemeClr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1907500" y="5370614"/>
              <a:ext cx="1625452" cy="906627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000"/>
                <a:t>만들다</a:t>
              </a:r>
              <a:endParaRPr lang="ko-KR" altLang="en-US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" name="직선 연결선 126"/>
            <p:cNvCxnSpPr>
              <a:stCxn id="124" idx="1"/>
              <a:endCxn id="42" idx="2"/>
            </p:cNvCxnSpPr>
            <p:nvPr/>
          </p:nvCxnSpPr>
          <p:spPr>
            <a:xfrm flipH="1" flipV="1">
              <a:off x="9476711" y="939148"/>
              <a:ext cx="1978572" cy="47854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306" name="직선 연결선 305"/>
            <p:cNvCxnSpPr/>
            <p:nvPr/>
          </p:nvCxnSpPr>
          <p:spPr>
            <a:xfrm>
              <a:off x="13734835" y="5853403"/>
              <a:ext cx="2875663" cy="211313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</p:grpSp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/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4816474" y="1282700"/>
            <a:ext cx="14741525" cy="1173211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lvl="0">
              <a:defRPr lang="ko-KR" altLang="en-US"/>
            </a:pPr>
            <a:r>
              <a:rPr lang="ko-KR"/>
              <a:t>FACEBOOK</a:t>
            </a:r>
            <a:r>
              <a:rPr lang="ko-KR" altLang="en-US"/>
              <a:t>의 </a:t>
            </a:r>
            <a:r>
              <a:rPr lang="en-US" altLang="ko-KR"/>
              <a:t>ER </a:t>
            </a:r>
            <a:r>
              <a:rPr lang="ko-KR" altLang="en-US"/>
              <a:t>스키마 다이어그램</a:t>
            </a:r>
            <a:endParaRPr lang="ko-KR"/>
          </a:p>
        </p:txBody>
      </p:sp>
      <p:grpSp>
        <p:nvGrpSpPr>
          <p:cNvPr id="56" name="그룹 55"/>
          <p:cNvGrpSpPr/>
          <p:nvPr/>
        </p:nvGrpSpPr>
        <p:grpSpPr>
          <a:xfrm>
            <a:off x="16987146" y="9619711"/>
            <a:ext cx="1436012" cy="642243"/>
            <a:chOff x="1246784" y="3545632"/>
            <a:chExt cx="2634846" cy="1394667"/>
          </a:xfrm>
        </p:grpSpPr>
        <p:sp>
          <p:nvSpPr>
            <p:cNvPr id="6" name="직사각형 5"/>
            <p:cNvSpPr/>
            <p:nvPr/>
          </p:nvSpPr>
          <p:spPr>
            <a:xfrm>
              <a:off x="1246784" y="3545632"/>
              <a:ext cx="2634846" cy="1394667"/>
            </a:xfrm>
            <a:prstGeom prst="rect">
              <a:avLst/>
            </a:prstGeom>
            <a:solidFill>
              <a:schemeClr val="bg1"/>
            </a:solidFill>
            <a:ln w="57150" cap="flat">
              <a:solidFill>
                <a:srgbClr val="4267B2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84158" y="3634684"/>
              <a:ext cx="2360097" cy="1213465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스토리</a:t>
              </a:r>
              <a:endParaRPr lang="ko-KR" altLang="en-US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3919656" y="10653405"/>
            <a:ext cx="1424127" cy="636123"/>
            <a:chOff x="4271120" y="3546646"/>
            <a:chExt cx="2634846" cy="1394667"/>
          </a:xfrm>
        </p:grpSpPr>
        <p:sp>
          <p:nvSpPr>
            <p:cNvPr id="11" name="직사각형 10"/>
            <p:cNvSpPr/>
            <p:nvPr/>
          </p:nvSpPr>
          <p:spPr>
            <a:xfrm>
              <a:off x="4271120" y="3546646"/>
              <a:ext cx="2634846" cy="1394667"/>
            </a:xfrm>
            <a:prstGeom prst="rect">
              <a:avLst/>
            </a:prstGeom>
            <a:solidFill>
              <a:schemeClr val="bg1"/>
            </a:solidFill>
            <a:ln w="57150" cap="flat">
              <a:solidFill>
                <a:srgbClr val="4267B2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08493" y="3625609"/>
              <a:ext cx="2360099" cy="1225140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페이지</a:t>
              </a:r>
              <a:endParaRPr lang="ko-KR" altLang="en-US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6855403" y="5349772"/>
            <a:ext cx="1195223" cy="642243"/>
            <a:chOff x="7009666" y="10039672"/>
            <a:chExt cx="1195223" cy="642243"/>
          </a:xfrm>
        </p:grpSpPr>
        <p:sp>
          <p:nvSpPr>
            <p:cNvPr id="22" name="직사각형 21"/>
            <p:cNvSpPr/>
            <p:nvPr/>
          </p:nvSpPr>
          <p:spPr>
            <a:xfrm>
              <a:off x="7009666" y="10039672"/>
              <a:ext cx="1195223" cy="642243"/>
            </a:xfrm>
            <a:prstGeom prst="rect">
              <a:avLst/>
            </a:prstGeom>
            <a:solidFill>
              <a:schemeClr val="bg1"/>
            </a:solidFill>
            <a:ln w="57150" cap="flat">
              <a:solidFill>
                <a:srgbClr val="4267B2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071982" y="10092946"/>
              <a:ext cx="1070592" cy="558800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/>
                <a:t>댓글</a:t>
              </a:r>
              <a:endParaRPr lang="ko-KR" altLang="en-US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68" name="그룹 267"/>
          <p:cNvGrpSpPr/>
          <p:nvPr/>
        </p:nvGrpSpPr>
        <p:grpSpPr>
          <a:xfrm>
            <a:off x="14854566" y="7836438"/>
            <a:ext cx="4262215" cy="1447574"/>
            <a:chOff x="13539897" y="5263613"/>
            <a:chExt cx="4262215" cy="1447574"/>
          </a:xfrm>
        </p:grpSpPr>
        <p:grpSp>
          <p:nvGrpSpPr>
            <p:cNvPr id="160" name="그룹 159"/>
            <p:cNvGrpSpPr/>
            <p:nvPr/>
          </p:nvGrpSpPr>
          <p:grpSpPr>
            <a:xfrm>
              <a:off x="13539897" y="5263613"/>
              <a:ext cx="3299475" cy="1353055"/>
              <a:chOff x="11428183" y="4597037"/>
              <a:chExt cx="5441764" cy="2871157"/>
            </a:xfrm>
          </p:grpSpPr>
          <p:cxnSp>
            <p:nvCxnSpPr>
              <p:cNvPr id="312" name="직선 연결선 311"/>
              <p:cNvCxnSpPr/>
              <p:nvPr/>
            </p:nvCxnSpPr>
            <p:spPr>
              <a:xfrm>
                <a:off x="13665991" y="5490773"/>
                <a:ext cx="3203956" cy="197742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>
                <a:scrgbClr r="0" g="0" b="0"/>
              </a:fontRef>
            </p:style>
          </p:cxnSp>
          <p:cxnSp>
            <p:nvCxnSpPr>
              <p:cNvPr id="273" name="직선 연결선 272"/>
              <p:cNvCxnSpPr>
                <a:stCxn id="161" idx="3"/>
              </p:cNvCxnSpPr>
              <p:nvPr/>
            </p:nvCxnSpPr>
            <p:spPr>
              <a:xfrm>
                <a:off x="13875899" y="5399328"/>
                <a:ext cx="2686812" cy="166149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>
                <a:scrgbClr r="0" g="0" b="0"/>
              </a:fontRef>
            </p:style>
          </p:cxnSp>
          <p:sp>
            <p:nvSpPr>
              <p:cNvPr id="161" name="다이아몬드 160"/>
              <p:cNvSpPr/>
              <p:nvPr/>
            </p:nvSpPr>
            <p:spPr>
              <a:xfrm>
                <a:off x="11428183" y="4597037"/>
                <a:ext cx="2447716" cy="1604583"/>
              </a:xfrm>
              <a:prstGeom prst="diamond">
                <a:avLst/>
              </a:prstGeom>
              <a:solidFill>
                <a:schemeClr val="bg1"/>
              </a:solidFill>
              <a:ln w="12700" cap="flat">
                <a:solidFill>
                  <a:schemeClr val="accent6">
                    <a:lumMod val="75000"/>
                  </a:schemeClr>
                </a:solidFill>
                <a:miter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>
                <a:scrgbClr r="0" g="0" b="0"/>
              </a:fontRef>
            </p:style>
            <p:txBody>
              <a:bodyPr rot="0" vert="horz" wrap="square" lIns="0" tIns="0" rIns="0" bIns="0" anchor="ctr">
                <a:spAutoFit/>
              </a:bodyPr>
              <a:lstStyle/>
              <a:p>
                <a:pPr marL="0" indent="0" algn="ctr" defTabSz="812500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 lang="ko-KR" altLang="en-US"/>
                </a:pPr>
                <a:endParaRPr lang="ko-KR" altLang="en-US" sz="3200" b="0" i="0" u="none" spc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1659011" y="5072970"/>
                <a:ext cx="2049875" cy="870795"/>
              </a:xfrm>
              <a:prstGeom prst="rect">
                <a:avLst/>
              </a:prstGeom>
              <a:noFill/>
              <a:ln w="12700" cap="flat">
                <a:noFill/>
                <a:miter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>
                <a:scrgbClr r="0" g="0" b="0"/>
              </a:fontRef>
            </p:style>
            <p:txBody>
              <a:bodyPr rot="0" vert="horz" wrap="square" lIns="50800" tIns="50800" rIns="50800" bIns="50800" anchor="ctr">
                <a:spAutoFit/>
              </a:bodyPr>
              <a:lstStyle/>
              <a:p>
                <a:pPr marL="0" indent="0" algn="ctr" defTabSz="812500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 lang="ko-KR" altLang="en-US"/>
                </a:pPr>
                <a:r>
                  <a:rPr lang="ko-KR" altLang="en-US" sz="2000"/>
                  <a:t>가입하다</a:t>
                </a:r>
                <a:endParaRPr lang="ko-KR" altLang="en-US" sz="20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16683938" y="6076290"/>
              <a:ext cx="1118174" cy="634897"/>
              <a:chOff x="13149109" y="7462614"/>
              <a:chExt cx="3361700" cy="1575633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13149109" y="7462614"/>
                <a:ext cx="3361700" cy="1575633"/>
              </a:xfrm>
              <a:prstGeom prst="rect">
                <a:avLst/>
              </a:prstGeom>
              <a:solidFill>
                <a:schemeClr val="bg1"/>
              </a:solidFill>
              <a:ln w="57150" cap="flat">
                <a:solidFill>
                  <a:srgbClr val="4267B2"/>
                </a:solidFill>
                <a:miter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>
                <a:scrgbClr r="0" g="0" b="0"/>
              </a:fontRef>
            </p:style>
            <p:txBody>
              <a:bodyPr rot="0" vert="horz" wrap="square" lIns="0" tIns="0" rIns="0" bIns="0" anchor="ctr">
                <a:spAutoFit/>
              </a:bodyPr>
              <a:lstStyle/>
              <a:p>
                <a:pPr marL="0" indent="0" algn="ctr" defTabSz="812500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 lang="ko-KR" altLang="en-US"/>
                </a:pPr>
                <a:endParaRPr lang="ko-KR" altLang="en-US" sz="3200" b="0" i="0" u="none" spc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3334625" y="7585655"/>
                <a:ext cx="3011163" cy="1386782"/>
              </a:xfrm>
              <a:prstGeom prst="rect">
                <a:avLst/>
              </a:prstGeom>
              <a:noFill/>
              <a:ln w="12700" cap="flat">
                <a:noFill/>
                <a:miter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>
                <a:scrgbClr r="0" g="0" b="0"/>
              </a:fontRef>
            </p:style>
            <p:txBody>
              <a:bodyPr rot="0" vert="horz" wrap="square" lIns="50800" tIns="50800" rIns="50800" bIns="50800" anchor="ctr">
                <a:spAutoFit/>
              </a:bodyPr>
              <a:lstStyle/>
              <a:p>
                <a:pPr marL="0" indent="0" algn="ctr" defTabSz="812500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 lang="ko-KR" altLang="en-US"/>
                </a:pPr>
                <a:r>
                  <a:rPr lang="ko-KR" altLang="en-US"/>
                  <a:t>그룹</a:t>
                </a:r>
                <a:endParaRPr lang="ko-KR" altLang="en-US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cxnSp>
        <p:nvCxnSpPr>
          <p:cNvPr id="79" name="직선 연결선 78"/>
          <p:cNvCxnSpPr/>
          <p:nvPr/>
        </p:nvCxnSpPr>
        <p:spPr>
          <a:xfrm flipH="1">
            <a:off x="7846565" y="6722908"/>
            <a:ext cx="1474426" cy="113282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62" name="다이아몬드 61"/>
          <p:cNvSpPr/>
          <p:nvPr/>
        </p:nvSpPr>
        <p:spPr>
          <a:xfrm flipH="1">
            <a:off x="9198440" y="6285643"/>
            <a:ext cx="1535964" cy="877631"/>
          </a:xfrm>
          <a:prstGeom prst="diamond">
            <a:avLst/>
          </a:prstGeom>
          <a:solidFill>
            <a:schemeClr val="bg1"/>
          </a:solidFill>
          <a:ln w="12700" cap="flat">
            <a:solidFill>
              <a:schemeClr val="accent6">
                <a:lumMod val="75000"/>
              </a:schemeClr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4" name="다이아몬드 63"/>
          <p:cNvSpPr/>
          <p:nvPr/>
        </p:nvSpPr>
        <p:spPr>
          <a:xfrm flipH="1">
            <a:off x="9198440" y="8251666"/>
            <a:ext cx="1535964" cy="877631"/>
          </a:xfrm>
          <a:prstGeom prst="diamond">
            <a:avLst/>
          </a:prstGeom>
          <a:solidFill>
            <a:schemeClr val="bg1"/>
          </a:solidFill>
          <a:ln w="12700" cap="flat">
            <a:solidFill>
              <a:schemeClr val="accent6">
                <a:lumMod val="75000"/>
              </a:schemeClr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66" name="직선 연결선 65"/>
          <p:cNvCxnSpPr>
            <a:endCxn id="62" idx="1"/>
          </p:cNvCxnSpPr>
          <p:nvPr/>
        </p:nvCxnSpPr>
        <p:spPr>
          <a:xfrm flipH="1">
            <a:off x="10734404" y="6670117"/>
            <a:ext cx="1609296" cy="5434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68" name="직선 연결선 67"/>
          <p:cNvCxnSpPr>
            <a:endCxn id="64" idx="1"/>
          </p:cNvCxnSpPr>
          <p:nvPr/>
        </p:nvCxnSpPr>
        <p:spPr>
          <a:xfrm flipH="1">
            <a:off x="10734404" y="6874420"/>
            <a:ext cx="1640419" cy="181606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70" name="TextBox 69"/>
          <p:cNvSpPr txBox="1"/>
          <p:nvPr/>
        </p:nvSpPr>
        <p:spPr>
          <a:xfrm>
            <a:off x="9373104" y="6536520"/>
            <a:ext cx="1263604" cy="40779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/>
              <a:t>게시하다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850612" y="4391251"/>
            <a:ext cx="954848" cy="39901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2000"/>
              <a:t>좋아요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8" name="직선 연결선 77"/>
          <p:cNvCxnSpPr>
            <a:stCxn id="62" idx="3"/>
          </p:cNvCxnSpPr>
          <p:nvPr/>
        </p:nvCxnSpPr>
        <p:spPr>
          <a:xfrm flipH="1">
            <a:off x="7914215" y="6724459"/>
            <a:ext cx="1284225" cy="98681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86" name="직선 연결선 85"/>
          <p:cNvCxnSpPr>
            <a:stCxn id="64" idx="3"/>
          </p:cNvCxnSpPr>
          <p:nvPr/>
        </p:nvCxnSpPr>
        <p:spPr>
          <a:xfrm flipH="1" flipV="1">
            <a:off x="7947775" y="8210265"/>
            <a:ext cx="1250665" cy="48021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154" name="TextBox 153"/>
          <p:cNvSpPr txBox="1"/>
          <p:nvPr/>
        </p:nvSpPr>
        <p:spPr>
          <a:xfrm>
            <a:off x="10001595" y="10906162"/>
            <a:ext cx="1151626" cy="40754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/>
              <a:t>게시하다</a:t>
            </a:r>
            <a:endParaRPr lang="ko-KR" altLang="en-US" sz="2000" b="1" i="0" u="none" spc="0" dirty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21" name="그룹 220"/>
          <p:cNvGrpSpPr/>
          <p:nvPr/>
        </p:nvGrpSpPr>
        <p:grpSpPr>
          <a:xfrm>
            <a:off x="6532150" y="7727315"/>
            <a:ext cx="1424127" cy="634897"/>
            <a:chOff x="6596884" y="7249687"/>
            <a:chExt cx="1424127" cy="634897"/>
          </a:xfrm>
        </p:grpSpPr>
        <p:sp>
          <p:nvSpPr>
            <p:cNvPr id="18" name="직사각형 17"/>
            <p:cNvSpPr/>
            <p:nvPr/>
          </p:nvSpPr>
          <p:spPr>
            <a:xfrm>
              <a:off x="6596884" y="7249687"/>
              <a:ext cx="1424127" cy="634897"/>
            </a:xfrm>
            <a:prstGeom prst="rect">
              <a:avLst/>
            </a:prstGeom>
            <a:solidFill>
              <a:schemeClr val="bg1"/>
            </a:solidFill>
            <a:ln w="57150" cap="flat">
              <a:solidFill>
                <a:srgbClr val="4267B2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71134" y="7287616"/>
              <a:ext cx="1275627" cy="558800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/>
                <a:t>게시물</a:t>
              </a:r>
              <a:endParaRPr lang="ko-KR" altLang="en-US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8051361" y="5209523"/>
            <a:ext cx="4369930" cy="1339697"/>
            <a:chOff x="8233060" y="9967678"/>
            <a:chExt cx="4369930" cy="1339697"/>
          </a:xfrm>
        </p:grpSpPr>
        <p:sp>
          <p:nvSpPr>
            <p:cNvPr id="94" name="다이아몬드 93"/>
            <p:cNvSpPr/>
            <p:nvPr/>
          </p:nvSpPr>
          <p:spPr>
            <a:xfrm>
              <a:off x="9266094" y="9967678"/>
              <a:ext cx="1677288" cy="909671"/>
            </a:xfrm>
            <a:prstGeom prst="diamond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75000"/>
                </a:schemeClr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496501" y="10240334"/>
              <a:ext cx="1262606" cy="41036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000"/>
                <a:t>작성</a:t>
              </a:r>
              <a:r>
                <a:rPr lang="ko-KR" altLang="en-US" sz="20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하다</a:t>
              </a:r>
              <a:endParaRPr lang="ko-KR" altLang="en-US" sz="2000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96" name="직선 연결선 95"/>
            <p:cNvCxnSpPr>
              <a:stCxn id="94" idx="3"/>
              <a:endCxn id="44" idx="1"/>
            </p:cNvCxnSpPr>
            <p:nvPr/>
          </p:nvCxnSpPr>
          <p:spPr>
            <a:xfrm>
              <a:off x="10943382" y="10422514"/>
              <a:ext cx="1659608" cy="8848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97" name="직선 연결선 96"/>
            <p:cNvCxnSpPr>
              <a:stCxn id="94" idx="1"/>
            </p:cNvCxnSpPr>
            <p:nvPr/>
          </p:nvCxnSpPr>
          <p:spPr>
            <a:xfrm flipH="1">
              <a:off x="8233060" y="10422514"/>
              <a:ext cx="1033034" cy="314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299" name="직선 연결선 298"/>
            <p:cNvCxnSpPr/>
            <p:nvPr/>
          </p:nvCxnSpPr>
          <p:spPr>
            <a:xfrm flipH="1">
              <a:off x="8234027" y="10497717"/>
              <a:ext cx="1033034" cy="314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</p:grpSp>
      <p:grpSp>
        <p:nvGrpSpPr>
          <p:cNvPr id="171" name="그룹 170"/>
          <p:cNvGrpSpPr/>
          <p:nvPr/>
        </p:nvGrpSpPr>
        <p:grpSpPr>
          <a:xfrm>
            <a:off x="12593557" y="6896576"/>
            <a:ext cx="1873952" cy="3720134"/>
            <a:chOff x="13312408" y="2653600"/>
            <a:chExt cx="3557058" cy="8210772"/>
          </a:xfrm>
        </p:grpSpPr>
        <p:cxnSp>
          <p:nvCxnSpPr>
            <p:cNvPr id="195" name="직선 연결선 194"/>
            <p:cNvCxnSpPr/>
            <p:nvPr/>
          </p:nvCxnSpPr>
          <p:spPr>
            <a:xfrm>
              <a:off x="14375050" y="7874344"/>
              <a:ext cx="2494416" cy="29900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175" name="직선 연결선 174"/>
            <p:cNvCxnSpPr>
              <a:stCxn id="172" idx="0"/>
            </p:cNvCxnSpPr>
            <p:nvPr/>
          </p:nvCxnSpPr>
          <p:spPr>
            <a:xfrm flipH="1" flipV="1">
              <a:off x="13770424" y="2653600"/>
              <a:ext cx="765843" cy="37807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176" name="직선 연결선 175"/>
            <p:cNvCxnSpPr>
              <a:stCxn id="173" idx="2"/>
              <a:endCxn id="11" idx="0"/>
            </p:cNvCxnSpPr>
            <p:nvPr/>
          </p:nvCxnSpPr>
          <p:spPr>
            <a:xfrm>
              <a:off x="14558092" y="7696243"/>
              <a:ext cx="1930287" cy="231533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sp>
          <p:nvSpPr>
            <p:cNvPr id="172" name="다이아몬드 171"/>
            <p:cNvSpPr/>
            <p:nvPr/>
          </p:nvSpPr>
          <p:spPr>
            <a:xfrm>
              <a:off x="13312408" y="6434386"/>
              <a:ext cx="2447715" cy="1604581"/>
            </a:xfrm>
            <a:prstGeom prst="diamond">
              <a:avLst/>
            </a:prstGeom>
            <a:solidFill>
              <a:schemeClr val="bg1"/>
            </a:solidFill>
            <a:ln w="12700" cap="flat">
              <a:solidFill>
                <a:schemeClr val="accent6">
                  <a:lumMod val="75000"/>
                </a:schemeClr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3717429" y="6799271"/>
              <a:ext cx="1681322" cy="896972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0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팔로우</a:t>
              </a:r>
            </a:p>
          </p:txBody>
        </p:sp>
      </p:grpSp>
      <p:cxnSp>
        <p:nvCxnSpPr>
          <p:cNvPr id="247" name="직선 연결선 246"/>
          <p:cNvCxnSpPr>
            <a:endCxn id="226" idx="2"/>
          </p:cNvCxnSpPr>
          <p:nvPr/>
        </p:nvCxnSpPr>
        <p:spPr>
          <a:xfrm flipV="1">
            <a:off x="13676338" y="5764386"/>
            <a:ext cx="1801971" cy="63677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3" name="그룹 292"/>
          <p:cNvGrpSpPr/>
          <p:nvPr/>
        </p:nvGrpSpPr>
        <p:grpSpPr>
          <a:xfrm>
            <a:off x="15478309" y="4400761"/>
            <a:ext cx="2977428" cy="2261815"/>
            <a:chOff x="19346862" y="2966102"/>
            <a:chExt cx="2977428" cy="2261815"/>
          </a:xfrm>
        </p:grpSpPr>
        <p:grpSp>
          <p:nvGrpSpPr>
            <p:cNvPr id="292" name="그룹 291"/>
            <p:cNvGrpSpPr/>
            <p:nvPr/>
          </p:nvGrpSpPr>
          <p:grpSpPr>
            <a:xfrm>
              <a:off x="19346862" y="2966102"/>
              <a:ext cx="2977428" cy="2261815"/>
              <a:chOff x="11939509" y="7405684"/>
              <a:chExt cx="2977428" cy="2261815"/>
            </a:xfrm>
          </p:grpSpPr>
          <p:grpSp>
            <p:nvGrpSpPr>
              <p:cNvPr id="239" name="그룹 238"/>
              <p:cNvGrpSpPr/>
              <p:nvPr/>
            </p:nvGrpSpPr>
            <p:grpSpPr>
              <a:xfrm>
                <a:off x="11939509" y="7405684"/>
                <a:ext cx="2977428" cy="2261815"/>
                <a:chOff x="13843083" y="8994813"/>
                <a:chExt cx="4263713" cy="4348811"/>
              </a:xfrm>
            </p:grpSpPr>
            <p:sp>
              <p:nvSpPr>
                <p:cNvPr id="226" name="타원 225"/>
                <p:cNvSpPr/>
                <p:nvPr/>
              </p:nvSpPr>
              <p:spPr>
                <a:xfrm>
                  <a:off x="13843083" y="10999243"/>
                  <a:ext cx="1508669" cy="1234846"/>
                </a:xfrm>
                <a:prstGeom prst="ellipse">
                  <a:avLst/>
                </a:prstGeom>
                <a:solidFill>
                  <a:schemeClr val="bg1"/>
                </a:solidFill>
                <a:ln w="38100" cap="flat">
                  <a:solidFill>
                    <a:srgbClr val="C1C1C1"/>
                  </a:solidFill>
                  <a:miter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>
                  <a:scrgbClr r="0" g="0" b="0"/>
                </a:fontRef>
              </p:style>
              <p:txBody>
                <a:bodyPr rot="0" vert="horz" wrap="square" lIns="0" tIns="0" rIns="0" bIns="0" anchor="ctr">
                  <a:spAutoFit/>
                </a:bodyPr>
                <a:lstStyle/>
                <a:p>
                  <a:pPr marL="0" indent="0" algn="ctr" defTabSz="812500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None/>
                    <a:defRPr lang="ko-KR" altLang="en-US"/>
                  </a:pPr>
                  <a:endParaRPr lang="ko-KR" altLang="en-US" sz="3200" b="0" i="0" u="none" spc="0">
                    <a:solidFill>
                      <a:srgbClr val="FFFFFF"/>
                    </a:solidFill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cxnSp>
              <p:nvCxnSpPr>
                <p:cNvPr id="227" name="직선 연결선 226"/>
                <p:cNvCxnSpPr/>
                <p:nvPr/>
              </p:nvCxnSpPr>
              <p:spPr>
                <a:xfrm>
                  <a:off x="15351752" y="11501180"/>
                  <a:ext cx="0" cy="1033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>
                  <a:scrgbClr r="0" g="0" b="0"/>
                </a:fontRef>
              </p:style>
            </p:cxnSp>
            <p:sp>
              <p:nvSpPr>
                <p:cNvPr id="228" name="TextBox 227"/>
                <p:cNvSpPr txBox="1"/>
                <p:nvPr/>
              </p:nvSpPr>
              <p:spPr>
                <a:xfrm>
                  <a:off x="14154510" y="11251559"/>
                  <a:ext cx="885852" cy="781388"/>
                </a:xfrm>
                <a:prstGeom prst="rect">
                  <a:avLst/>
                </a:prstGeom>
                <a:noFill/>
                <a:ln w="12700" cap="flat">
                  <a:noFill/>
                  <a:miter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>
                  <a:scrgbClr r="0" g="0" b="0"/>
                </a:fontRef>
              </p:style>
              <p:txBody>
                <a:bodyPr rot="0" vert="horz" wrap="square" lIns="50800" tIns="50800" rIns="50800" bIns="50800" anchor="ctr">
                  <a:spAutoFit/>
                </a:bodyPr>
                <a:lstStyle/>
                <a:p>
                  <a:pPr marL="0" indent="0" algn="ctr" defTabSz="812500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None/>
                    <a:defRPr lang="ko-KR" altLang="en-US"/>
                  </a:pPr>
                  <a:r>
                    <a:rPr lang="ko-KR" altLang="en-US" sz="2000" b="1" i="0" u="none" spc="0">
                      <a:solidFill>
                        <a:srgbClr val="000000"/>
                      </a:solidFill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생일</a:t>
                  </a:r>
                  <a:endParaRPr lang="ko-KR" altLang="en-US" sz="2000" b="1" i="0" u="none" spc="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43" name="타원 242"/>
                <p:cNvSpPr/>
                <p:nvPr/>
              </p:nvSpPr>
              <p:spPr>
                <a:xfrm>
                  <a:off x="16598124" y="12108778"/>
                  <a:ext cx="1508669" cy="1234846"/>
                </a:xfrm>
                <a:prstGeom prst="ellipse">
                  <a:avLst/>
                </a:prstGeom>
                <a:solidFill>
                  <a:schemeClr val="bg1"/>
                </a:solidFill>
                <a:ln w="38100" cap="flat">
                  <a:solidFill>
                    <a:srgbClr val="C1C1C1"/>
                  </a:solidFill>
                  <a:miter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>
                  <a:scrgbClr r="0" g="0" b="0"/>
                </a:fontRef>
              </p:style>
              <p:txBody>
                <a:bodyPr rot="0" vert="horz" wrap="square" lIns="0" tIns="0" rIns="0" bIns="0" anchor="ctr">
                  <a:spAutoFit/>
                </a:bodyPr>
                <a:lstStyle/>
                <a:p>
                  <a:pPr marL="0" indent="0" algn="ctr" defTabSz="812500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None/>
                    <a:defRPr lang="ko-KR" altLang="en-US"/>
                  </a:pPr>
                  <a:endParaRPr lang="ko-KR" altLang="en-US" sz="3200" b="0" i="0" u="none" spc="0">
                    <a:solidFill>
                      <a:srgbClr val="FFFFFF"/>
                    </a:solidFill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244" name="타원 243"/>
                <p:cNvSpPr/>
                <p:nvPr/>
              </p:nvSpPr>
              <p:spPr>
                <a:xfrm>
                  <a:off x="16598127" y="10609837"/>
                  <a:ext cx="1508669" cy="1234846"/>
                </a:xfrm>
                <a:prstGeom prst="ellipse">
                  <a:avLst/>
                </a:prstGeom>
                <a:solidFill>
                  <a:schemeClr val="bg1"/>
                </a:solidFill>
                <a:ln w="38100" cap="flat">
                  <a:solidFill>
                    <a:srgbClr val="C1C1C1"/>
                  </a:solidFill>
                  <a:miter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>
                  <a:scrgbClr r="0" g="0" b="0"/>
                </a:fontRef>
              </p:style>
              <p:txBody>
                <a:bodyPr rot="0" vert="horz" wrap="square" lIns="0" tIns="0" rIns="0" bIns="0" anchor="ctr">
                  <a:spAutoFit/>
                </a:bodyPr>
                <a:lstStyle/>
                <a:p>
                  <a:pPr marL="0" indent="0" algn="ctr" defTabSz="812500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None/>
                    <a:defRPr lang="ko-KR" altLang="en-US"/>
                  </a:pPr>
                  <a:endParaRPr lang="ko-KR" altLang="en-US" sz="3200" b="0" i="0" u="none" spc="0">
                    <a:solidFill>
                      <a:srgbClr val="FFFFFF"/>
                    </a:solidFill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245" name="타원 244"/>
                <p:cNvSpPr/>
                <p:nvPr/>
              </p:nvSpPr>
              <p:spPr>
                <a:xfrm>
                  <a:off x="16532760" y="8994813"/>
                  <a:ext cx="1508669" cy="1234846"/>
                </a:xfrm>
                <a:prstGeom prst="ellipse">
                  <a:avLst/>
                </a:prstGeom>
                <a:solidFill>
                  <a:schemeClr val="bg1"/>
                </a:solidFill>
                <a:ln w="38100" cap="flat">
                  <a:solidFill>
                    <a:srgbClr val="C1C1C1"/>
                  </a:solidFill>
                  <a:miter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>
                  <a:scrgbClr r="0" g="0" b="0"/>
                </a:fontRef>
              </p:style>
              <p:txBody>
                <a:bodyPr rot="0" vert="horz" wrap="square" lIns="0" tIns="0" rIns="0" bIns="0" anchor="ctr">
                  <a:spAutoFit/>
                </a:bodyPr>
                <a:lstStyle/>
                <a:p>
                  <a:pPr marL="0" indent="0" algn="ctr" defTabSz="812500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None/>
                    <a:defRPr lang="ko-KR" altLang="en-US"/>
                  </a:pPr>
                  <a:endParaRPr lang="ko-KR" altLang="en-US" sz="3200" b="0" i="0" u="none" spc="0">
                    <a:solidFill>
                      <a:srgbClr val="FFFFFF"/>
                    </a:solidFill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</p:grpSp>
          <p:grpSp>
            <p:nvGrpSpPr>
              <p:cNvPr id="291" name="그룹 290"/>
              <p:cNvGrpSpPr/>
              <p:nvPr/>
            </p:nvGrpSpPr>
            <p:grpSpPr>
              <a:xfrm>
                <a:off x="13887084" y="7556713"/>
                <a:ext cx="946013" cy="2052248"/>
                <a:chOff x="13887084" y="7556713"/>
                <a:chExt cx="946013" cy="2052248"/>
              </a:xfrm>
            </p:grpSpPr>
            <p:sp>
              <p:nvSpPr>
                <p:cNvPr id="233" name="TextBox 232"/>
                <p:cNvSpPr txBox="1"/>
                <p:nvPr/>
              </p:nvSpPr>
              <p:spPr>
                <a:xfrm>
                  <a:off x="13887085" y="7560243"/>
                  <a:ext cx="885854" cy="406838"/>
                </a:xfrm>
                <a:prstGeom prst="rect">
                  <a:avLst/>
                </a:prstGeom>
                <a:noFill/>
                <a:ln w="12700" cap="flat">
                  <a:noFill/>
                  <a:miter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>
                  <a:scrgbClr r="0" g="0" b="0"/>
                </a:fontRef>
              </p:style>
              <p:txBody>
                <a:bodyPr rot="0" vert="horz" wrap="square" lIns="50800" tIns="50800" rIns="50800" bIns="50800" anchor="ctr">
                  <a:spAutoFit/>
                </a:bodyPr>
                <a:lstStyle/>
                <a:p>
                  <a:pPr marL="0" indent="0" algn="ctr" defTabSz="812500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None/>
                    <a:defRPr lang="ko-KR" altLang="en-US"/>
                  </a:pPr>
                  <a:r>
                    <a:rPr lang="ko-KR" altLang="en-US" sz="2000"/>
                    <a:t>일</a:t>
                  </a:r>
                  <a:endParaRPr lang="ko-KR" altLang="en-US" sz="2000" b="1" i="0" u="none" spc="0">
                    <a:solidFill>
                      <a:srgbClr val="000000"/>
                    </a:solidFill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34" name="TextBox 233"/>
                <p:cNvSpPr txBox="1"/>
                <p:nvPr/>
              </p:nvSpPr>
              <p:spPr>
                <a:xfrm>
                  <a:off x="13947245" y="9198592"/>
                  <a:ext cx="885854" cy="410369"/>
                </a:xfrm>
                <a:prstGeom prst="rect">
                  <a:avLst/>
                </a:prstGeom>
                <a:noFill/>
                <a:ln w="12700" cap="flat">
                  <a:noFill/>
                  <a:miter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>
                  <a:scrgbClr r="0" g="0" b="0"/>
                </a:fontRef>
              </p:style>
              <p:txBody>
                <a:bodyPr rot="0" vert="horz" wrap="square" lIns="50800" tIns="50800" rIns="50800" bIns="50800" anchor="ctr">
                  <a:spAutoFit/>
                </a:bodyPr>
                <a:lstStyle/>
                <a:p>
                  <a:pPr marL="0" indent="0" algn="ctr" defTabSz="812500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None/>
                    <a:defRPr lang="ko-KR" altLang="en-US"/>
                  </a:pPr>
                  <a:r>
                    <a:rPr lang="ko-KR" altLang="en-US" sz="2000" b="1" i="0" u="none" spc="0">
                      <a:solidFill>
                        <a:srgbClr val="000000"/>
                      </a:solidFill>
                      <a:uFillTx/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년도</a:t>
                  </a:r>
                  <a:endParaRPr lang="ko-KR" altLang="en-US" sz="2000" b="1" i="0" u="none" spc="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35" name="TextBox 234"/>
                <p:cNvSpPr txBox="1"/>
                <p:nvPr/>
              </p:nvSpPr>
              <p:spPr>
                <a:xfrm>
                  <a:off x="13920093" y="8369868"/>
                  <a:ext cx="885854" cy="407688"/>
                </a:xfrm>
                <a:prstGeom prst="rect">
                  <a:avLst/>
                </a:prstGeom>
                <a:noFill/>
                <a:ln w="12700" cap="flat">
                  <a:noFill/>
                  <a:miter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>
                  <a:scrgbClr r="0" g="0" b="0"/>
                </a:fontRef>
              </p:style>
              <p:txBody>
                <a:bodyPr rot="0" vert="horz" wrap="square" lIns="50800" tIns="50800" rIns="50800" bIns="50800" anchor="ctr">
                  <a:spAutoFit/>
                </a:bodyPr>
                <a:lstStyle/>
                <a:p>
                  <a:pPr marL="0" indent="0" algn="ctr" defTabSz="812500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None/>
                    <a:defRPr lang="ko-KR" altLang="en-US"/>
                  </a:pPr>
                  <a:r>
                    <a:rPr lang="ko-KR" altLang="en-US" sz="2000"/>
                    <a:t>월</a:t>
                  </a:r>
                  <a:endParaRPr lang="ko-KR" altLang="en-US" sz="2000" b="1" i="0" u="none" spc="0">
                    <a:solidFill>
                      <a:srgbClr val="000000"/>
                    </a:solidFill>
                    <a:uFillTx/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</p:grpSp>
        <p:cxnSp>
          <p:nvCxnSpPr>
            <p:cNvPr id="249" name="직선 연결선 248"/>
            <p:cNvCxnSpPr>
              <a:stCxn id="226" idx="5"/>
              <a:endCxn id="243" idx="2"/>
            </p:cNvCxnSpPr>
            <p:nvPr/>
          </p:nvCxnSpPr>
          <p:spPr>
            <a:xfrm>
              <a:off x="20246108" y="4556795"/>
              <a:ext cx="1024650" cy="3500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251" name="직선 연결선 250"/>
            <p:cNvCxnSpPr>
              <a:stCxn id="226" idx="6"/>
              <a:endCxn id="244" idx="2"/>
            </p:cNvCxnSpPr>
            <p:nvPr/>
          </p:nvCxnSpPr>
          <p:spPr>
            <a:xfrm flipV="1">
              <a:off x="20400392" y="4127198"/>
              <a:ext cx="870366" cy="20253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  <p:cxnSp>
          <p:nvCxnSpPr>
            <p:cNvPr id="253" name="직선 연결선 252"/>
            <p:cNvCxnSpPr>
              <a:stCxn id="226" idx="7"/>
              <a:endCxn id="245" idx="3"/>
            </p:cNvCxnSpPr>
            <p:nvPr/>
          </p:nvCxnSpPr>
          <p:spPr>
            <a:xfrm flipV="1">
              <a:off x="20246108" y="3514291"/>
              <a:ext cx="1133291" cy="5883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</p:cxnSp>
      </p:grpSp>
      <p:sp>
        <p:nvSpPr>
          <p:cNvPr id="258" name="TextBox 257"/>
          <p:cNvSpPr txBox="1"/>
          <p:nvPr/>
        </p:nvSpPr>
        <p:spPr>
          <a:xfrm>
            <a:off x="15398541" y="4002870"/>
            <a:ext cx="885853" cy="40745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이름</a:t>
            </a:r>
            <a:endParaRPr lang="ko-KR" altLang="en-US" sz="2000" b="1" i="0" u="none" spc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4854566" y="5031570"/>
            <a:ext cx="885853" cy="40885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2000"/>
              <a:t>성별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12222445" y="3805149"/>
            <a:ext cx="1224811" cy="41036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사용자 </a:t>
            </a:r>
            <a:r>
              <a:rPr lang="en-US" altLang="ko-KR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ID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13564100" y="3101264"/>
            <a:ext cx="885853" cy="41036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이메일</a:t>
            </a:r>
            <a:endParaRPr lang="ko-KR" altLang="en-US" sz="2000" b="1" i="0" u="none" spc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13820661" y="4070202"/>
            <a:ext cx="1218571" cy="41036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전화번호</a:t>
            </a:r>
            <a:endParaRPr lang="ko-KR" altLang="en-US" sz="2000" b="1" i="0" u="none" spc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82" name="직선 연결선 281"/>
          <p:cNvCxnSpPr>
            <a:stCxn id="280" idx="4"/>
          </p:cNvCxnSpPr>
          <p:nvPr/>
        </p:nvCxnSpPr>
        <p:spPr>
          <a:xfrm>
            <a:off x="12834852" y="4328969"/>
            <a:ext cx="359087" cy="190367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284" name="직선 연결선 283"/>
          <p:cNvCxnSpPr>
            <a:stCxn id="279" idx="4"/>
          </p:cNvCxnSpPr>
          <p:nvPr/>
        </p:nvCxnSpPr>
        <p:spPr>
          <a:xfrm flipH="1">
            <a:off x="13290311" y="3607461"/>
            <a:ext cx="719791" cy="259907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286" name="직선 연결선 285"/>
          <p:cNvCxnSpPr>
            <a:stCxn id="278" idx="4"/>
          </p:cNvCxnSpPr>
          <p:nvPr/>
        </p:nvCxnSpPr>
        <p:spPr>
          <a:xfrm flipH="1">
            <a:off x="13427018" y="4593794"/>
            <a:ext cx="1002930" cy="162902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290" name="직선 연결선 289"/>
          <p:cNvCxnSpPr>
            <a:stCxn id="276" idx="3"/>
          </p:cNvCxnSpPr>
          <p:nvPr/>
        </p:nvCxnSpPr>
        <p:spPr>
          <a:xfrm flipH="1">
            <a:off x="13757250" y="5442783"/>
            <a:ext cx="1171078" cy="82759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316" name="직선 연결선 315"/>
          <p:cNvCxnSpPr>
            <a:endCxn id="161" idx="1"/>
          </p:cNvCxnSpPr>
          <p:nvPr/>
        </p:nvCxnSpPr>
        <p:spPr>
          <a:xfrm>
            <a:off x="13427018" y="6903966"/>
            <a:ext cx="1427548" cy="131055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grpSp>
        <p:nvGrpSpPr>
          <p:cNvPr id="222" name="그룹 221"/>
          <p:cNvGrpSpPr/>
          <p:nvPr/>
        </p:nvGrpSpPr>
        <p:grpSpPr>
          <a:xfrm>
            <a:off x="12347807" y="6232645"/>
            <a:ext cx="1409443" cy="642243"/>
            <a:chOff x="11582627" y="7193866"/>
            <a:chExt cx="1409443" cy="642243"/>
          </a:xfrm>
        </p:grpSpPr>
        <p:sp>
          <p:nvSpPr>
            <p:cNvPr id="42" name="직사각형 41"/>
            <p:cNvSpPr/>
            <p:nvPr/>
          </p:nvSpPr>
          <p:spPr>
            <a:xfrm>
              <a:off x="11582627" y="7193866"/>
              <a:ext cx="1409443" cy="642243"/>
            </a:xfrm>
            <a:prstGeom prst="rect">
              <a:avLst/>
            </a:prstGeom>
            <a:solidFill>
              <a:schemeClr val="bg1"/>
            </a:solidFill>
            <a:ln w="57150" cap="flat">
              <a:solidFill>
                <a:srgbClr val="4267B2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656111" y="7231041"/>
              <a:ext cx="1262474" cy="558800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사용자</a:t>
              </a:r>
              <a:endParaRPr lang="ko-KR" altLang="en-US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45" name="직선 연결선 44"/>
          <p:cNvCxnSpPr>
            <a:cxnSpLocks/>
            <a:endCxn id="35" idx="3"/>
          </p:cNvCxnSpPr>
          <p:nvPr/>
        </p:nvCxnSpPr>
        <p:spPr>
          <a:xfrm flipH="1">
            <a:off x="11395612" y="10959394"/>
            <a:ext cx="2484364" cy="10127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179" name="다이아몬드 178"/>
          <p:cNvSpPr/>
          <p:nvPr/>
        </p:nvSpPr>
        <p:spPr>
          <a:xfrm flipH="1">
            <a:off x="15220672" y="6579163"/>
            <a:ext cx="1535964" cy="877631"/>
          </a:xfrm>
          <a:prstGeom prst="diamond">
            <a:avLst/>
          </a:prstGeom>
          <a:solidFill>
            <a:schemeClr val="bg1"/>
          </a:solidFill>
          <a:ln w="12700" cap="flat">
            <a:solidFill>
              <a:schemeClr val="accent6">
                <a:lumMod val="75000"/>
              </a:schemeClr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5405502" y="6834742"/>
            <a:ext cx="1195910" cy="41036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2000"/>
              <a:t>친구추가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자유형: 도형 82"/>
          <p:cNvSpPr/>
          <p:nvPr/>
        </p:nvSpPr>
        <p:spPr>
          <a:xfrm>
            <a:off x="13780140" y="6125178"/>
            <a:ext cx="2225040" cy="457401"/>
          </a:xfrm>
          <a:custGeom>
            <a:avLst/>
            <a:gdLst>
              <a:gd name="connsiteX0" fmla="*/ 0 w 2225040"/>
              <a:gd name="connsiteY0" fmla="*/ 411681 h 457401"/>
              <a:gd name="connsiteX1" fmla="*/ 1112520 w 2225040"/>
              <a:gd name="connsiteY1" fmla="*/ 201 h 457401"/>
              <a:gd name="connsiteX2" fmla="*/ 2225040 w 2225040"/>
              <a:gd name="connsiteY2" fmla="*/ 457401 h 457401"/>
              <a:gd name="connsiteX3" fmla="*/ 2225040 w 2225040"/>
              <a:gd name="connsiteY3" fmla="*/ 457401 h 457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040" h="457401">
                <a:moveTo>
                  <a:pt x="0" y="411681"/>
                </a:moveTo>
                <a:cubicBezTo>
                  <a:pt x="370840" y="202131"/>
                  <a:pt x="741680" y="-7419"/>
                  <a:pt x="1112520" y="201"/>
                </a:cubicBezTo>
                <a:cubicBezTo>
                  <a:pt x="1483360" y="7821"/>
                  <a:pt x="2225040" y="457401"/>
                  <a:pt x="2225040" y="457401"/>
                </a:cubicBezTo>
                <a:lnTo>
                  <a:pt x="2225040" y="457401"/>
                </a:ln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vert="horz" wrap="square" lIns="91439" tIns="45719" rIns="91439" bIns="45719" anchor="t">
            <a:noAutofit/>
          </a:bodyPr>
          <a:lstStyle/>
          <a:p>
            <a:pPr marL="0" indent="0" algn="l" defTabSz="900000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1800" b="0" i="0" u="none" spc="0">
              <a:solidFill>
                <a:srgbClr val="000000"/>
              </a:solidFill>
              <a:uFillTx/>
            </a:endParaRPr>
          </a:p>
        </p:txBody>
      </p:sp>
      <p:sp>
        <p:nvSpPr>
          <p:cNvPr id="224" name="다이아몬드 223"/>
          <p:cNvSpPr/>
          <p:nvPr/>
        </p:nvSpPr>
        <p:spPr>
          <a:xfrm flipH="1">
            <a:off x="6573514" y="6435604"/>
            <a:ext cx="1535964" cy="877631"/>
          </a:xfrm>
          <a:prstGeom prst="diamond">
            <a:avLst/>
          </a:prstGeom>
          <a:solidFill>
            <a:schemeClr val="bg1"/>
          </a:solidFill>
          <a:ln w="12700" cap="flat">
            <a:solidFill>
              <a:schemeClr val="accent6">
                <a:lumMod val="75000"/>
              </a:schemeClr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6773340" y="6679394"/>
            <a:ext cx="1195910" cy="40985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2000"/>
              <a:t>가지다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2" name="직선 연결선 111"/>
          <p:cNvCxnSpPr>
            <a:stCxn id="22" idx="2"/>
            <a:endCxn id="224" idx="0"/>
          </p:cNvCxnSpPr>
          <p:nvPr/>
        </p:nvCxnSpPr>
        <p:spPr>
          <a:xfrm flipH="1">
            <a:off x="7341496" y="5992015"/>
            <a:ext cx="111519" cy="44358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114" name="직선 연결선 113"/>
          <p:cNvCxnSpPr>
            <a:stCxn id="224" idx="2"/>
            <a:endCxn id="18" idx="0"/>
          </p:cNvCxnSpPr>
          <p:nvPr/>
        </p:nvCxnSpPr>
        <p:spPr>
          <a:xfrm flipH="1">
            <a:off x="7244214" y="7313235"/>
            <a:ext cx="97282" cy="4140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grpSp>
        <p:nvGrpSpPr>
          <p:cNvPr id="164" name="그룹 163"/>
          <p:cNvGrpSpPr/>
          <p:nvPr/>
        </p:nvGrpSpPr>
        <p:grpSpPr>
          <a:xfrm>
            <a:off x="4358173" y="6803139"/>
            <a:ext cx="1952268" cy="642243"/>
            <a:chOff x="3407182" y="8207683"/>
            <a:chExt cx="1952268" cy="642243"/>
          </a:xfrm>
        </p:grpSpPr>
        <p:sp>
          <p:nvSpPr>
            <p:cNvPr id="122" name="타원 121"/>
            <p:cNvSpPr/>
            <p:nvPr/>
          </p:nvSpPr>
          <p:spPr>
            <a:xfrm>
              <a:off x="3855583" y="8207683"/>
              <a:ext cx="1053531" cy="642243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407182" y="8341113"/>
              <a:ext cx="1952268" cy="408921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solidFill>
                    <a:schemeClr val="tx1"/>
                  </a:solidFill>
                </a:rPr>
                <a:t>게시날짜</a:t>
              </a:r>
              <a:endParaRPr lang="ko-KR" altLang="en-US" sz="2000" b="1" i="0" u="none" spc="0">
                <a:solidFill>
                  <a:schemeClr val="tx1"/>
                </a:solidFill>
                <a:uFillTx/>
                <a:sym typeface="Helvetica Neue"/>
              </a:endParaRPr>
            </a:p>
          </p:txBody>
        </p:sp>
      </p:grpSp>
      <p:grpSp>
        <p:nvGrpSpPr>
          <p:cNvPr id="159" name="그룹 158"/>
          <p:cNvGrpSpPr/>
          <p:nvPr/>
        </p:nvGrpSpPr>
        <p:grpSpPr>
          <a:xfrm>
            <a:off x="4324652" y="8933603"/>
            <a:ext cx="2220827" cy="642243"/>
            <a:chOff x="1915638" y="6910480"/>
            <a:chExt cx="2220827" cy="642243"/>
          </a:xfrm>
        </p:grpSpPr>
        <p:sp>
          <p:nvSpPr>
            <p:cNvPr id="121" name="타원 120"/>
            <p:cNvSpPr/>
            <p:nvPr/>
          </p:nvSpPr>
          <p:spPr>
            <a:xfrm>
              <a:off x="2506468" y="6910480"/>
              <a:ext cx="1053531" cy="642243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915638" y="7066098"/>
              <a:ext cx="2220827" cy="408127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000" u="sng"/>
                <a:t>게시물</a:t>
              </a:r>
              <a:r>
                <a:rPr lang="en-US" altLang="ko-KR" sz="2000" b="1" i="0" u="sng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ID</a:t>
              </a:r>
              <a:endParaRPr lang="ko-KR" altLang="en-US" sz="2000" b="1" i="0" u="sng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63" name="그룹 162"/>
          <p:cNvGrpSpPr/>
          <p:nvPr/>
        </p:nvGrpSpPr>
        <p:grpSpPr>
          <a:xfrm>
            <a:off x="3632818" y="7839784"/>
            <a:ext cx="1987943" cy="642243"/>
            <a:chOff x="3476611" y="7520534"/>
            <a:chExt cx="1987943" cy="642243"/>
          </a:xfrm>
        </p:grpSpPr>
        <p:sp>
          <p:nvSpPr>
            <p:cNvPr id="120" name="타원 119"/>
            <p:cNvSpPr/>
            <p:nvPr/>
          </p:nvSpPr>
          <p:spPr>
            <a:xfrm>
              <a:off x="3940012" y="7520534"/>
              <a:ext cx="1053531" cy="642243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476611" y="7665070"/>
              <a:ext cx="1987943" cy="407767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0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내용</a:t>
              </a:r>
              <a:endParaRPr lang="ko-KR" altLang="en-US" sz="2000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58" name="그룹 157"/>
          <p:cNvGrpSpPr/>
          <p:nvPr/>
        </p:nvGrpSpPr>
        <p:grpSpPr>
          <a:xfrm>
            <a:off x="4790359" y="4289423"/>
            <a:ext cx="2220827" cy="642243"/>
            <a:chOff x="2225904" y="9243917"/>
            <a:chExt cx="2220827" cy="642243"/>
          </a:xfrm>
        </p:grpSpPr>
        <p:sp>
          <p:nvSpPr>
            <p:cNvPr id="118" name="타원 117"/>
            <p:cNvSpPr/>
            <p:nvPr/>
          </p:nvSpPr>
          <p:spPr>
            <a:xfrm>
              <a:off x="2785138" y="9243917"/>
              <a:ext cx="1053531" cy="642243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225904" y="9359853"/>
              <a:ext cx="2220827" cy="41036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000" b="1" i="0" u="sng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댓글</a:t>
              </a:r>
              <a:r>
                <a:rPr lang="en-US" altLang="ko-KR" sz="2000" b="1" i="0" u="sng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ID</a:t>
              </a:r>
              <a:endParaRPr lang="ko-KR" altLang="en-US" sz="2000" b="1" i="0" u="sng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67" name="그룹 166"/>
          <p:cNvGrpSpPr/>
          <p:nvPr/>
        </p:nvGrpSpPr>
        <p:grpSpPr>
          <a:xfrm>
            <a:off x="6491398" y="3076858"/>
            <a:ext cx="1537600" cy="868920"/>
            <a:chOff x="208212" y="10271119"/>
            <a:chExt cx="1537600" cy="868920"/>
          </a:xfrm>
        </p:grpSpPr>
        <p:sp>
          <p:nvSpPr>
            <p:cNvPr id="115" name="타원 114"/>
            <p:cNvSpPr/>
            <p:nvPr/>
          </p:nvSpPr>
          <p:spPr>
            <a:xfrm>
              <a:off x="215501" y="10271119"/>
              <a:ext cx="1481525" cy="868920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7" name="타원 116"/>
            <p:cNvSpPr/>
            <p:nvPr/>
          </p:nvSpPr>
          <p:spPr>
            <a:xfrm>
              <a:off x="349002" y="10383043"/>
              <a:ext cx="1217202" cy="642113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223170" y="10316536"/>
              <a:ext cx="148780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/>
                <a:t>태그된</a:t>
              </a:r>
            </a:p>
            <a:p>
              <a:pPr lvl="0">
                <a:defRPr lang="ko-KR" altLang="en-US"/>
              </a:pPr>
              <a:r>
                <a:rPr lang="ko-KR" altLang="en-US" sz="2000"/>
                <a:t> 사용자이름</a:t>
              </a: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7672629" y="3953674"/>
            <a:ext cx="1210588" cy="642243"/>
            <a:chOff x="1428304" y="9750718"/>
            <a:chExt cx="1210588" cy="642243"/>
          </a:xfrm>
        </p:grpSpPr>
        <p:sp>
          <p:nvSpPr>
            <p:cNvPr id="116" name="타원 115"/>
            <p:cNvSpPr/>
            <p:nvPr/>
          </p:nvSpPr>
          <p:spPr>
            <a:xfrm>
              <a:off x="1531584" y="9750718"/>
              <a:ext cx="1053531" cy="642243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443130" y="9848301"/>
              <a:ext cx="11734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dirty="0">
                  <a:solidFill>
                    <a:schemeClr val="tx1"/>
                  </a:solidFill>
                </a:rPr>
                <a:t>작성날짜</a:t>
              </a:r>
            </a:p>
          </p:txBody>
        </p:sp>
      </p:grpSp>
      <p:cxnSp>
        <p:nvCxnSpPr>
          <p:cNvPr id="186" name="직선 연결선 185"/>
          <p:cNvCxnSpPr>
            <a:stCxn id="118" idx="5"/>
          </p:cNvCxnSpPr>
          <p:nvPr/>
        </p:nvCxnSpPr>
        <p:spPr>
          <a:xfrm>
            <a:off x="6248838" y="4837612"/>
            <a:ext cx="627191" cy="50020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211" name="직선 연결선 210"/>
          <p:cNvCxnSpPr>
            <a:endCxn id="22" idx="0"/>
          </p:cNvCxnSpPr>
          <p:nvPr/>
        </p:nvCxnSpPr>
        <p:spPr>
          <a:xfrm>
            <a:off x="7311298" y="3948247"/>
            <a:ext cx="141717" cy="14015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직선 연결선 273"/>
          <p:cNvCxnSpPr>
            <a:stCxn id="122" idx="5"/>
          </p:cNvCxnSpPr>
          <p:nvPr/>
        </p:nvCxnSpPr>
        <p:spPr>
          <a:xfrm>
            <a:off x="5705819" y="7351328"/>
            <a:ext cx="868488" cy="40174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281" name="직선 연결선 280"/>
          <p:cNvCxnSpPr>
            <a:endCxn id="18" idx="1"/>
          </p:cNvCxnSpPr>
          <p:nvPr/>
        </p:nvCxnSpPr>
        <p:spPr>
          <a:xfrm flipV="1">
            <a:off x="5107593" y="8044764"/>
            <a:ext cx="1424557" cy="12117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grpSp>
        <p:nvGrpSpPr>
          <p:cNvPr id="196" name="그룹 195"/>
          <p:cNvGrpSpPr/>
          <p:nvPr/>
        </p:nvGrpSpPr>
        <p:grpSpPr>
          <a:xfrm>
            <a:off x="17842958" y="10850980"/>
            <a:ext cx="1952268" cy="642243"/>
            <a:chOff x="3407182" y="8207683"/>
            <a:chExt cx="1952268" cy="642243"/>
          </a:xfrm>
        </p:grpSpPr>
        <p:sp>
          <p:nvSpPr>
            <p:cNvPr id="206" name="타원 205"/>
            <p:cNvSpPr/>
            <p:nvPr/>
          </p:nvSpPr>
          <p:spPr>
            <a:xfrm>
              <a:off x="3855583" y="8207683"/>
              <a:ext cx="1053531" cy="642243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3407182" y="8341397"/>
              <a:ext cx="1952268" cy="408638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dirty="0">
                  <a:solidFill>
                    <a:schemeClr val="tx1"/>
                  </a:solidFill>
                </a:rPr>
                <a:t>게시날짜</a:t>
              </a:r>
              <a:endParaRPr lang="ko-KR" altLang="en-US" sz="2000" b="1" i="0" u="none" spc="0" dirty="0">
                <a:solidFill>
                  <a:schemeClr val="tx1"/>
                </a:solidFill>
                <a:uFillTx/>
                <a:sym typeface="Helvetica Neue"/>
              </a:endParaRPr>
            </a:p>
          </p:txBody>
        </p:sp>
      </p:grpSp>
      <p:grpSp>
        <p:nvGrpSpPr>
          <p:cNvPr id="209" name="그룹 208"/>
          <p:cNvGrpSpPr/>
          <p:nvPr/>
        </p:nvGrpSpPr>
        <p:grpSpPr>
          <a:xfrm>
            <a:off x="18509578" y="10152067"/>
            <a:ext cx="1987943" cy="642243"/>
            <a:chOff x="3476611" y="7520534"/>
            <a:chExt cx="1987943" cy="642243"/>
          </a:xfrm>
        </p:grpSpPr>
        <p:sp>
          <p:nvSpPr>
            <p:cNvPr id="213" name="타원 212"/>
            <p:cNvSpPr/>
            <p:nvPr/>
          </p:nvSpPr>
          <p:spPr>
            <a:xfrm>
              <a:off x="3940012" y="7520534"/>
              <a:ext cx="1053531" cy="642243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476611" y="7662467"/>
              <a:ext cx="1987942" cy="41036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0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내용</a:t>
              </a:r>
              <a:endParaRPr lang="ko-KR" altLang="en-US" sz="2000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30" name="그룹 229"/>
          <p:cNvGrpSpPr/>
          <p:nvPr/>
        </p:nvGrpSpPr>
        <p:grpSpPr>
          <a:xfrm>
            <a:off x="18916098" y="9309528"/>
            <a:ext cx="2220827" cy="642243"/>
            <a:chOff x="1915638" y="6910480"/>
            <a:chExt cx="2220827" cy="642243"/>
          </a:xfrm>
        </p:grpSpPr>
        <p:sp>
          <p:nvSpPr>
            <p:cNvPr id="231" name="타원 230"/>
            <p:cNvSpPr/>
            <p:nvPr/>
          </p:nvSpPr>
          <p:spPr>
            <a:xfrm>
              <a:off x="2506468" y="6910480"/>
              <a:ext cx="1053531" cy="642243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1915637" y="7063855"/>
              <a:ext cx="2220828" cy="41036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000" u="sng"/>
                <a:t>스토리</a:t>
              </a:r>
              <a:r>
                <a:rPr lang="en-US" altLang="ko-KR" sz="2000" b="1" i="0" u="sng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ID</a:t>
              </a:r>
              <a:endParaRPr lang="ko-KR" altLang="en-US" sz="2000" b="1" i="0" u="sng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36" name="그룹 235"/>
          <p:cNvGrpSpPr/>
          <p:nvPr/>
        </p:nvGrpSpPr>
        <p:grpSpPr>
          <a:xfrm>
            <a:off x="12775152" y="11684404"/>
            <a:ext cx="2220827" cy="642243"/>
            <a:chOff x="1915638" y="6910480"/>
            <a:chExt cx="2220827" cy="642243"/>
          </a:xfrm>
        </p:grpSpPr>
        <p:sp>
          <p:nvSpPr>
            <p:cNvPr id="237" name="타원 236"/>
            <p:cNvSpPr/>
            <p:nvPr/>
          </p:nvSpPr>
          <p:spPr>
            <a:xfrm>
              <a:off x="2506468" y="6910480"/>
              <a:ext cx="1053531" cy="642243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1915638" y="7063855"/>
              <a:ext cx="2220827" cy="41036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000" u="sng" dirty="0"/>
                <a:t>페이지</a:t>
              </a:r>
              <a:r>
                <a:rPr lang="en-US" altLang="ko-KR" sz="2000" b="1" i="0" u="sng" spc="0" dirty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ID</a:t>
              </a:r>
              <a:endParaRPr lang="ko-KR" altLang="en-US" sz="2000" b="1" i="0" u="sng" spc="0" dirty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40" name="그룹 239"/>
          <p:cNvGrpSpPr/>
          <p:nvPr/>
        </p:nvGrpSpPr>
        <p:grpSpPr>
          <a:xfrm>
            <a:off x="14303520" y="11657173"/>
            <a:ext cx="1987943" cy="718145"/>
            <a:chOff x="3476611" y="7508580"/>
            <a:chExt cx="1987943" cy="718145"/>
          </a:xfrm>
        </p:grpSpPr>
        <p:sp>
          <p:nvSpPr>
            <p:cNvPr id="241" name="타원 240"/>
            <p:cNvSpPr/>
            <p:nvPr/>
          </p:nvSpPr>
          <p:spPr>
            <a:xfrm>
              <a:off x="3940012" y="7520534"/>
              <a:ext cx="1053531" cy="642243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3476611" y="7509891"/>
              <a:ext cx="1987943" cy="716834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000"/>
                <a:t>페이지</a:t>
              </a:r>
            </a:p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0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이름</a:t>
              </a:r>
              <a:endParaRPr lang="ko-KR" altLang="en-US" sz="2000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46" name="그룹 245"/>
          <p:cNvGrpSpPr/>
          <p:nvPr/>
        </p:nvGrpSpPr>
        <p:grpSpPr>
          <a:xfrm>
            <a:off x="17004634" y="7391753"/>
            <a:ext cx="1987943" cy="642243"/>
            <a:chOff x="3476611" y="7520534"/>
            <a:chExt cx="1987943" cy="642243"/>
          </a:xfrm>
        </p:grpSpPr>
        <p:sp>
          <p:nvSpPr>
            <p:cNvPr id="248" name="타원 247"/>
            <p:cNvSpPr/>
            <p:nvPr/>
          </p:nvSpPr>
          <p:spPr>
            <a:xfrm>
              <a:off x="3940012" y="7520534"/>
              <a:ext cx="1053531" cy="642243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3476611" y="7665426"/>
              <a:ext cx="1987942" cy="407411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000"/>
                <a:t>그룹분야</a:t>
              </a:r>
              <a:endParaRPr lang="ko-KR" altLang="en-US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52" name="그룹 251"/>
          <p:cNvGrpSpPr/>
          <p:nvPr/>
        </p:nvGrpSpPr>
        <p:grpSpPr>
          <a:xfrm>
            <a:off x="19094114" y="8215039"/>
            <a:ext cx="2220827" cy="642243"/>
            <a:chOff x="1915638" y="6910480"/>
            <a:chExt cx="2220827" cy="642243"/>
          </a:xfrm>
        </p:grpSpPr>
        <p:sp>
          <p:nvSpPr>
            <p:cNvPr id="254" name="타원 253"/>
            <p:cNvSpPr/>
            <p:nvPr/>
          </p:nvSpPr>
          <p:spPr>
            <a:xfrm>
              <a:off x="2506468" y="6910480"/>
              <a:ext cx="1053531" cy="642243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1915637" y="7063855"/>
              <a:ext cx="2220828" cy="41036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000" b="1" i="0" u="sng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그룹</a:t>
              </a:r>
              <a:r>
                <a:rPr lang="en-US" altLang="ko-KR" sz="2000" b="1" i="0" u="sng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ID</a:t>
              </a:r>
              <a:endParaRPr lang="ko-KR" altLang="en-US" sz="2000" b="1" i="0" u="sng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56" name="그룹 255"/>
          <p:cNvGrpSpPr/>
          <p:nvPr/>
        </p:nvGrpSpPr>
        <p:grpSpPr>
          <a:xfrm>
            <a:off x="18298756" y="7462538"/>
            <a:ext cx="1987943" cy="642243"/>
            <a:chOff x="3476611" y="7520534"/>
            <a:chExt cx="1987943" cy="642243"/>
          </a:xfrm>
        </p:grpSpPr>
        <p:sp>
          <p:nvSpPr>
            <p:cNvPr id="257" name="타원 256"/>
            <p:cNvSpPr/>
            <p:nvPr/>
          </p:nvSpPr>
          <p:spPr>
            <a:xfrm>
              <a:off x="3940012" y="7520534"/>
              <a:ext cx="1053531" cy="642243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3476611" y="7662468"/>
              <a:ext cx="1987942" cy="410369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r>
                <a:rPr lang="ko-KR" altLang="en-US" sz="2000"/>
                <a:t>그룹</a:t>
              </a:r>
              <a:r>
                <a:rPr lang="ko-KR" altLang="en-US" sz="2000" b="1" i="0" u="none" spc="0">
                  <a:solidFill>
                    <a:srgbClr val="000000"/>
                  </a:solidFill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이름</a:t>
              </a:r>
              <a:endParaRPr lang="ko-KR" altLang="en-US" sz="2000" b="1" i="0" u="none" spc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5" name="직선 연결선 4"/>
          <p:cNvCxnSpPr>
            <a:stCxn id="248" idx="4"/>
          </p:cNvCxnSpPr>
          <p:nvPr/>
        </p:nvCxnSpPr>
        <p:spPr>
          <a:xfrm>
            <a:off x="17994802" y="8033996"/>
            <a:ext cx="65509" cy="59740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23" name="직선 연결선 22"/>
          <p:cNvCxnSpPr>
            <a:endCxn id="6" idx="3"/>
          </p:cNvCxnSpPr>
          <p:nvPr/>
        </p:nvCxnSpPr>
        <p:spPr>
          <a:xfrm flipH="1">
            <a:off x="18423158" y="9714230"/>
            <a:ext cx="1083768" cy="22660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29" name="직선 연결선 28"/>
          <p:cNvCxnSpPr/>
          <p:nvPr/>
        </p:nvCxnSpPr>
        <p:spPr>
          <a:xfrm flipH="1" flipV="1">
            <a:off x="18455734" y="10215502"/>
            <a:ext cx="536843" cy="24674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33" name="직선 연결선 32"/>
          <p:cNvCxnSpPr>
            <a:stCxn id="206" idx="1"/>
          </p:cNvCxnSpPr>
          <p:nvPr/>
        </p:nvCxnSpPr>
        <p:spPr>
          <a:xfrm flipH="1" flipV="1">
            <a:off x="18070646" y="10272532"/>
            <a:ext cx="374999" cy="67250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65" name="슬라이드 번호 개체 틀 1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36169" cy="461059"/>
          </a:xfrm>
        </p:spPr>
        <p:txBody>
          <a:bodyPr/>
          <a:lstStyle/>
          <a:p>
            <a:pPr lvl="0">
              <a:defRPr lang="ko-KR" altLang="en-US"/>
            </a:pPr>
            <a:fld id="{86CB4B4D-7CA3-9044-876B-883B54F8677D}" type="slidenum">
              <a:rPr lang="en-US" altLang="ko-KR"/>
              <a:pPr lvl="0">
                <a:defRPr lang="ko-KR" altLang="en-US"/>
              </a:pPr>
              <a:t>20</a:t>
            </a:fld>
            <a:endParaRPr lang="en-US" altLang="ko-KR"/>
          </a:p>
        </p:txBody>
      </p:sp>
      <p:sp>
        <p:nvSpPr>
          <p:cNvPr id="57" name="TextBox 56"/>
          <p:cNvSpPr txBox="1"/>
          <p:nvPr/>
        </p:nvSpPr>
        <p:spPr>
          <a:xfrm>
            <a:off x="8385425" y="6784516"/>
            <a:ext cx="349087" cy="41036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11390658" y="7939310"/>
            <a:ext cx="253161" cy="41036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2000"/>
              <a:t>M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TextBox 297"/>
          <p:cNvSpPr txBox="1"/>
          <p:nvPr/>
        </p:nvSpPr>
        <p:spPr>
          <a:xfrm>
            <a:off x="8477667" y="5291426"/>
            <a:ext cx="349087" cy="41036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8879632" y="9827531"/>
            <a:ext cx="349087" cy="41036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2000" b="1" i="0" u="none" spc="0" dirty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lang="ko-KR" altLang="en-US" sz="2000" b="1" i="0" u="none" spc="0" dirty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" name="TextBox 300"/>
          <p:cNvSpPr txBox="1"/>
          <p:nvPr/>
        </p:nvSpPr>
        <p:spPr>
          <a:xfrm>
            <a:off x="15613838" y="10556216"/>
            <a:ext cx="253161" cy="41036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TextBox 301"/>
          <p:cNvSpPr txBox="1"/>
          <p:nvPr/>
        </p:nvSpPr>
        <p:spPr>
          <a:xfrm>
            <a:off x="12440073" y="10974165"/>
            <a:ext cx="253161" cy="41036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2000" b="1" i="0" u="none" spc="0" dirty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lang="ko-KR" altLang="en-US" sz="2000" b="1" i="0" u="none" spc="0" dirty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8530545" y="8508195"/>
            <a:ext cx="349087" cy="409704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14808046" y="6119146"/>
            <a:ext cx="253161" cy="41036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14710558" y="7241797"/>
            <a:ext cx="349087" cy="41036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14654447" y="7708094"/>
            <a:ext cx="253161" cy="40684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2000"/>
              <a:t>M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17013974" y="8186870"/>
            <a:ext cx="349088" cy="41036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13815877" y="8012895"/>
            <a:ext cx="253161" cy="40698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16341074" y="9117795"/>
            <a:ext cx="349088" cy="40758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13100714" y="7870019"/>
            <a:ext cx="253161" cy="409984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2000"/>
              <a:t>M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14122538" y="9775020"/>
            <a:ext cx="349087" cy="407983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5" name="직선 연결선 324"/>
          <p:cNvCxnSpPr>
            <a:endCxn id="323" idx="1"/>
          </p:cNvCxnSpPr>
          <p:nvPr/>
        </p:nvCxnSpPr>
        <p:spPr>
          <a:xfrm flipH="1" flipV="1">
            <a:off x="10965176" y="4557993"/>
            <a:ext cx="1448264" cy="172115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326" name="직선 연결선 325"/>
          <p:cNvCxnSpPr/>
          <p:nvPr/>
        </p:nvCxnSpPr>
        <p:spPr>
          <a:xfrm flipH="1">
            <a:off x="7963837" y="4555338"/>
            <a:ext cx="1524058" cy="81404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329" name="TextBox 328"/>
          <p:cNvSpPr txBox="1"/>
          <p:nvPr/>
        </p:nvSpPr>
        <p:spPr>
          <a:xfrm>
            <a:off x="9467595" y="8560598"/>
            <a:ext cx="954848" cy="401622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2000"/>
              <a:t>좋아요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8693408" y="4507695"/>
            <a:ext cx="349087" cy="40987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11225695" y="5513053"/>
            <a:ext cx="213195" cy="41036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11421847" y="6279345"/>
            <a:ext cx="213195" cy="41033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11708960" y="4945845"/>
            <a:ext cx="253161" cy="40742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2000"/>
              <a:t>M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6921913" y="6088845"/>
            <a:ext cx="349087" cy="41033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6875694" y="7303978"/>
            <a:ext cx="213195" cy="41036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20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lang="ko-KR" altLang="en-US" sz="20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A0C83BB6-7E23-4727-8577-93AB6F2D3167}"/>
              </a:ext>
            </a:extLst>
          </p:cNvPr>
          <p:cNvCxnSpPr>
            <a:cxnSpLocks/>
          </p:cNvCxnSpPr>
          <p:nvPr/>
        </p:nvCxnSpPr>
        <p:spPr>
          <a:xfrm flipH="1" flipV="1">
            <a:off x="7151649" y="8349678"/>
            <a:ext cx="2710592" cy="266035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A46CDAF5-20A1-481B-8074-FC20B95BE120}"/>
              </a:ext>
            </a:extLst>
          </p:cNvPr>
          <p:cNvGrpSpPr/>
          <p:nvPr/>
        </p:nvGrpSpPr>
        <p:grpSpPr>
          <a:xfrm>
            <a:off x="15489409" y="11523626"/>
            <a:ext cx="1952268" cy="718145"/>
            <a:chOff x="3407182" y="8186644"/>
            <a:chExt cx="1952268" cy="718145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C73AE4C8-7190-45EA-8FF3-FA7923EF17DC}"/>
                </a:ext>
              </a:extLst>
            </p:cNvPr>
            <p:cNvSpPr/>
            <p:nvPr/>
          </p:nvSpPr>
          <p:spPr>
            <a:xfrm>
              <a:off x="3855583" y="8207683"/>
              <a:ext cx="1053531" cy="642243"/>
            </a:xfrm>
            <a:prstGeom prst="ellipse">
              <a:avLst/>
            </a:prstGeom>
            <a:solidFill>
              <a:schemeClr val="bg1"/>
            </a:solidFill>
            <a:ln w="38100" cap="flat">
              <a:solidFill>
                <a:srgbClr val="C1C1C1"/>
              </a:solidFill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0" tIns="0" rIns="0" bIns="0" anchor="ctr">
              <a:spAutoFit/>
            </a:bodyPr>
            <a:lstStyle/>
            <a:p>
              <a:pPr marL="0" indent="0" algn="ctr" defTabSz="81250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None/>
                <a:defRPr lang="ko-KR" altLang="en-US"/>
              </a:pPr>
              <a:endParaRPr lang="ko-KR" altLang="en-US" sz="32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D24D32B-CA73-4246-A153-93FAB1E69B76}"/>
                </a:ext>
              </a:extLst>
            </p:cNvPr>
            <p:cNvSpPr txBox="1"/>
            <p:nvPr/>
          </p:nvSpPr>
          <p:spPr>
            <a:xfrm>
              <a:off x="3407182" y="8186644"/>
              <a:ext cx="1952268" cy="718145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>
              <a:scrgbClr r="0" g="0" b="0"/>
            </a:fontRef>
          </p:style>
          <p:txBody>
            <a:bodyPr rot="0" vert="horz" wrap="square" lIns="50800" tIns="50800" rIns="50800" bIns="50800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dirty="0">
                  <a:solidFill>
                    <a:schemeClr val="tx1"/>
                  </a:solidFill>
                </a:rPr>
                <a:t>페이지</a:t>
              </a:r>
              <a:endParaRPr lang="en-US" altLang="ko-KR" sz="2000" dirty="0">
                <a:solidFill>
                  <a:schemeClr val="tx1"/>
                </a:solidFill>
              </a:endParaRPr>
            </a:p>
            <a:p>
              <a:pPr lvl="0">
                <a:defRPr lang="ko-KR" altLang="en-US"/>
              </a:pPr>
              <a:r>
                <a:rPr lang="ko-KR" altLang="en-US" sz="2000" b="1" i="0" u="none" spc="0" dirty="0">
                  <a:solidFill>
                    <a:schemeClr val="tx1"/>
                  </a:solidFill>
                  <a:uFillTx/>
                  <a:sym typeface="Helvetica Neue"/>
                </a:rPr>
                <a:t>분야</a:t>
              </a:r>
            </a:p>
          </p:txBody>
        </p:sp>
      </p:grp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F5DC8189-6ECB-45E1-9FCB-59E6DE4E3E4F}"/>
              </a:ext>
            </a:extLst>
          </p:cNvPr>
          <p:cNvCxnSpPr>
            <a:cxnSpLocks/>
          </p:cNvCxnSpPr>
          <p:nvPr/>
        </p:nvCxnSpPr>
        <p:spPr>
          <a:xfrm>
            <a:off x="15389151" y="11303373"/>
            <a:ext cx="630829" cy="38005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6654BDD8-29E4-4032-9839-569825AAA84D}"/>
              </a:ext>
            </a:extLst>
          </p:cNvPr>
          <p:cNvCxnSpPr>
            <a:cxnSpLocks/>
          </p:cNvCxnSpPr>
          <p:nvPr/>
        </p:nvCxnSpPr>
        <p:spPr>
          <a:xfrm>
            <a:off x="10175776" y="3686726"/>
            <a:ext cx="0" cy="37873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CBB67835-719C-4F85-A85F-4BD85C66E487}"/>
              </a:ext>
            </a:extLst>
          </p:cNvPr>
          <p:cNvCxnSpPr>
            <a:cxnSpLocks/>
          </p:cNvCxnSpPr>
          <p:nvPr/>
        </p:nvCxnSpPr>
        <p:spPr>
          <a:xfrm>
            <a:off x="9964928" y="9110119"/>
            <a:ext cx="42780" cy="56973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0" name="타원 209">
            <a:extLst>
              <a:ext uri="{FF2B5EF4-FFF2-40B4-BE49-F238E27FC236}">
                <a16:creationId xmlns:a16="http://schemas.microsoft.com/office/drawing/2014/main" id="{0FE785FF-255C-400D-B3CE-238536516ABD}"/>
              </a:ext>
            </a:extLst>
          </p:cNvPr>
          <p:cNvSpPr/>
          <p:nvPr/>
        </p:nvSpPr>
        <p:spPr>
          <a:xfrm>
            <a:off x="9353844" y="9659971"/>
            <a:ext cx="1392052" cy="612561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5C41C412-DEE9-47E4-9D95-2A220726567A}"/>
              </a:ext>
            </a:extLst>
          </p:cNvPr>
          <p:cNvSpPr/>
          <p:nvPr/>
        </p:nvSpPr>
        <p:spPr>
          <a:xfrm>
            <a:off x="9617257" y="2969205"/>
            <a:ext cx="1283406" cy="729585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75EFC80-88FF-4A4A-89A3-C13E563DF20D}"/>
              </a:ext>
            </a:extLst>
          </p:cNvPr>
          <p:cNvSpPr/>
          <p:nvPr/>
        </p:nvSpPr>
        <p:spPr>
          <a:xfrm>
            <a:off x="9430492" y="9785051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</a:rPr>
              <a:t>상태표현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CB50325-AE7C-447E-ACB4-48C0FF0ED24A}"/>
              </a:ext>
            </a:extLst>
          </p:cNvPr>
          <p:cNvSpPr/>
          <p:nvPr/>
        </p:nvSpPr>
        <p:spPr>
          <a:xfrm>
            <a:off x="9653665" y="3102497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</a:rPr>
              <a:t>상태표현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facebook.png" descr="fac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335" y="3902910"/>
            <a:ext cx="2449330" cy="24493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EFA9F-33D3-44E6-BD59-DAC63C23E3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FECC00-99C5-44BC-B9A2-760ED5B25A0E}"/>
              </a:ext>
            </a:extLst>
          </p:cNvPr>
          <p:cNvGrpSpPr/>
          <p:nvPr/>
        </p:nvGrpSpPr>
        <p:grpSpPr>
          <a:xfrm>
            <a:off x="10148027" y="6861416"/>
            <a:ext cx="4528483" cy="2084816"/>
            <a:chOff x="10148027" y="6861416"/>
            <a:chExt cx="4528483" cy="2084816"/>
          </a:xfrm>
        </p:grpSpPr>
        <p:sp>
          <p:nvSpPr>
            <p:cNvPr id="9" name="2. 두번째 컨텐츠">
              <a:extLst>
                <a:ext uri="{FF2B5EF4-FFF2-40B4-BE49-F238E27FC236}">
                  <a16:creationId xmlns:a16="http://schemas.microsoft.com/office/drawing/2014/main" id="{A9A05A75-C6B5-46C2-B75E-DB4F1EFD7164}"/>
                </a:ext>
              </a:extLst>
            </p:cNvPr>
            <p:cNvSpPr txBox="1"/>
            <p:nvPr/>
          </p:nvSpPr>
          <p:spPr>
            <a:xfrm>
              <a:off x="10148027" y="8060550"/>
              <a:ext cx="4528483" cy="71814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000" b="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r>
                <a:rPr lang="en-US" altLang="ko-KR" sz="4000" dirty="0"/>
                <a:t>3</a:t>
              </a:r>
              <a:r>
                <a:rPr lang="ko-KR" altLang="ko-KR" sz="4000" dirty="0"/>
                <a:t>.</a:t>
              </a:r>
              <a:r>
                <a:rPr lang="en-US" altLang="ko-KR" sz="4000" dirty="0"/>
                <a:t>-(1)</a:t>
              </a:r>
              <a:r>
                <a:rPr lang="ko-KR" altLang="ko-KR" sz="4000" dirty="0"/>
                <a:t> </a:t>
              </a:r>
              <a:r>
                <a:rPr lang="ko-KR" altLang="en-US" sz="4000" dirty="0"/>
                <a:t>릴레이션 사상</a:t>
              </a:r>
              <a:endParaRPr lang="en-US" altLang="ko-KR" sz="4000" dirty="0"/>
            </a:p>
          </p:txBody>
        </p:sp>
        <p:sp>
          <p:nvSpPr>
            <p:cNvPr id="10" name="선">
              <a:extLst>
                <a:ext uri="{FF2B5EF4-FFF2-40B4-BE49-F238E27FC236}">
                  <a16:creationId xmlns:a16="http://schemas.microsoft.com/office/drawing/2014/main" id="{B4707F8D-FF16-4D17-BAFE-3EC027DDFDD7}"/>
                </a:ext>
              </a:extLst>
            </p:cNvPr>
            <p:cNvSpPr/>
            <p:nvPr/>
          </p:nvSpPr>
          <p:spPr>
            <a:xfrm>
              <a:off x="11539434" y="8946232"/>
              <a:ext cx="1305131" cy="0"/>
            </a:xfrm>
            <a:prstGeom prst="line">
              <a:avLst/>
            </a:prstGeom>
            <a:ln w="25400">
              <a:solidFill>
                <a:srgbClr val="FFFFFF"/>
              </a:solidFill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sym typeface="Helvetica Neue Medium"/>
              </a:endParaRPr>
            </a:p>
          </p:txBody>
        </p:sp>
        <p:sp>
          <p:nvSpPr>
            <p:cNvPr id="11" name="1. 첫번째 컨텐츠">
              <a:extLst>
                <a:ext uri="{FF2B5EF4-FFF2-40B4-BE49-F238E27FC236}">
                  <a16:creationId xmlns:a16="http://schemas.microsoft.com/office/drawing/2014/main" id="{A80C898B-6626-420C-B93E-41D9A360FA56}"/>
                </a:ext>
              </a:extLst>
            </p:cNvPr>
            <p:cNvSpPr txBox="1"/>
            <p:nvPr/>
          </p:nvSpPr>
          <p:spPr>
            <a:xfrm>
              <a:off x="10149774" y="6861416"/>
              <a:ext cx="4084451" cy="872034"/>
            </a:xfrm>
            <a:prstGeom prst="rect">
              <a:avLst/>
            </a:prstGeom>
            <a:ln w="12700">
              <a:miter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defRPr sz="5000" b="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r>
                <a:rPr lang="en-US" altLang="ko-KR" dirty="0"/>
                <a:t>3. </a:t>
              </a:r>
              <a:r>
                <a:rPr lang="ko-KR" altLang="en-US" dirty="0"/>
                <a:t>논리적 설계</a:t>
              </a:r>
              <a:endParaRPr kumimoji="0" lang="ko-KR" altLang="en-US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6 Bold"/>
                <a:sym typeface="S-Core Dream 6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52966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4427539" y="1650899"/>
            <a:ext cx="15595616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단계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1: 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정규 엔티티 타입과 단일 값 </a:t>
            </a:r>
            <a:r>
              <a:rPr kumimoji="0" lang="ko-KR" altLang="en-US" sz="6000" b="0" i="0" u="none" strike="noStrike" kern="0" cap="none" spc="0" normalizeH="0" baseline="0" noProof="0" dirty="0" err="1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애트리뷰트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32A1765-9C0F-4984-9508-03174B3D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4956" y="3016583"/>
            <a:ext cx="21005800" cy="9626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S-Core Dream 6 Bold"/>
              </a:rPr>
              <a:t>1. </a:t>
            </a:r>
            <a:r>
              <a:rPr lang="ko-KR" altLang="en-US" dirty="0">
                <a:latin typeface="S-Core Dream 6 Bold"/>
              </a:rPr>
              <a:t>사용자 릴레이션</a:t>
            </a:r>
            <a:endParaRPr lang="en-US" altLang="ko-KR" dirty="0">
              <a:latin typeface="S-Core Dream 6 Bold"/>
            </a:endParaRPr>
          </a:p>
          <a:p>
            <a:pPr marL="0" indent="0">
              <a:spcBef>
                <a:spcPts val="2900"/>
              </a:spcBef>
              <a:buNone/>
            </a:pPr>
            <a:r>
              <a:rPr lang="en-US" altLang="ko-KR" sz="4100" kern="100" dirty="0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USERR(</a:t>
            </a:r>
            <a:r>
              <a:rPr lang="en-US" altLang="ko-KR" sz="4100" u="sng" kern="100" dirty="0" err="1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Userid</a:t>
            </a:r>
            <a:r>
              <a:rPr lang="en-US" altLang="ko-KR" sz="4100" kern="100" dirty="0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, Username, </a:t>
            </a:r>
            <a:r>
              <a:rPr lang="en-US" altLang="ko-KR" sz="4100" kern="100" dirty="0" err="1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Usersex</a:t>
            </a:r>
            <a:r>
              <a:rPr lang="en-US" altLang="ko-KR" sz="4100" kern="100" dirty="0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, Email, </a:t>
            </a:r>
            <a:r>
              <a:rPr lang="en-US" altLang="ko-KR" sz="4100" kern="100" dirty="0" err="1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Phonenum</a:t>
            </a:r>
            <a:r>
              <a:rPr lang="en-US" altLang="ko-KR" sz="4100" kern="100" dirty="0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Birth_year</a:t>
            </a:r>
            <a:r>
              <a:rPr lang="en-US" altLang="ko-KR" sz="4100" kern="100" dirty="0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Birth_month</a:t>
            </a:r>
            <a:r>
              <a:rPr lang="en-US" altLang="ko-KR" sz="4100" kern="100" dirty="0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Birth_day</a:t>
            </a:r>
            <a:r>
              <a:rPr lang="en-US" altLang="ko-KR" sz="4100" kern="100" dirty="0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2900"/>
              </a:spcBef>
              <a:buNone/>
            </a:pPr>
            <a:endParaRPr lang="en-US" altLang="ko-KR" sz="2000" dirty="0">
              <a:latin typeface="S-Core Dream 6 Bold"/>
            </a:endParaRPr>
          </a:p>
          <a:p>
            <a:pPr marL="0" indent="0">
              <a:buNone/>
            </a:pPr>
            <a:r>
              <a:rPr lang="en-US" altLang="ko-KR" dirty="0">
                <a:latin typeface="S-Core Dream 6 Bold"/>
              </a:rPr>
              <a:t>2.</a:t>
            </a:r>
            <a:r>
              <a:rPr lang="ko-KR" altLang="en-US" dirty="0">
                <a:latin typeface="S-Core Dream 6 Bold"/>
              </a:rPr>
              <a:t>게시물 </a:t>
            </a:r>
            <a:endParaRPr lang="en-US" altLang="ko-KR" dirty="0">
              <a:latin typeface="S-Core Dream 6 Bold"/>
            </a:endParaRPr>
          </a:p>
          <a:p>
            <a:pPr marL="0" indent="0">
              <a:spcBef>
                <a:spcPts val="2900"/>
              </a:spcBef>
              <a:buNone/>
            </a:pPr>
            <a:r>
              <a:rPr lang="en-US" altLang="ko-KR" sz="4100" kern="100" dirty="0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POST(</a:t>
            </a:r>
            <a:r>
              <a:rPr lang="en-US" altLang="ko-KR" sz="4100" u="sng" kern="100" dirty="0" err="1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Postid</a:t>
            </a:r>
            <a:r>
              <a:rPr lang="en-US" altLang="ko-KR" sz="4100" kern="100" dirty="0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, Postdate, </a:t>
            </a:r>
            <a:r>
              <a:rPr lang="en-US" altLang="ko-KR" sz="4100" kern="100" dirty="0" err="1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P_contents</a:t>
            </a:r>
            <a:r>
              <a:rPr lang="en-US" altLang="ko-KR" sz="4100" kern="100" dirty="0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0" indent="0">
              <a:spcBef>
                <a:spcPts val="2900"/>
              </a:spcBef>
              <a:buNone/>
            </a:pPr>
            <a:endParaRPr lang="en-US" altLang="ko-KR" sz="2000" dirty="0">
              <a:latin typeface="S-Core Dream 6 Bold"/>
            </a:endParaRPr>
          </a:p>
          <a:p>
            <a:pPr marL="0" indent="0">
              <a:buNone/>
            </a:pPr>
            <a:r>
              <a:rPr lang="en-US" altLang="ko-KR" dirty="0">
                <a:latin typeface="S-Core Dream 6 Bold"/>
              </a:rPr>
              <a:t>3. </a:t>
            </a:r>
            <a:r>
              <a:rPr lang="ko-KR" altLang="en-US" dirty="0">
                <a:latin typeface="S-Core Dream 6 Bold"/>
              </a:rPr>
              <a:t>그룹 릴레이션</a:t>
            </a:r>
            <a:endParaRPr lang="en-US" altLang="ko-KR" dirty="0">
              <a:latin typeface="S-Core Dream 6 Bold"/>
            </a:endParaRPr>
          </a:p>
          <a:p>
            <a:pPr marL="0" indent="0">
              <a:spcBef>
                <a:spcPts val="2900"/>
              </a:spcBef>
              <a:buNone/>
            </a:pPr>
            <a:r>
              <a:rPr lang="en-US" altLang="ko-KR" sz="4100" kern="100" dirty="0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GROUPP(</a:t>
            </a:r>
            <a:r>
              <a:rPr lang="en-US" altLang="ko-KR" sz="4100" u="sng" kern="100" dirty="0" err="1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Groupid</a:t>
            </a:r>
            <a:r>
              <a:rPr lang="en-US" altLang="ko-KR" sz="4100" kern="100" dirty="0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Groupname</a:t>
            </a:r>
            <a:r>
              <a:rPr lang="en-US" altLang="ko-KR" sz="4100" kern="100" dirty="0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Groupfield</a:t>
            </a:r>
            <a:r>
              <a:rPr lang="en-US" altLang="ko-KR" sz="4100" kern="100" dirty="0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4100" kern="100" dirty="0">
              <a:effectLst/>
              <a:latin typeface="S-Core Dream 6 Bold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22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29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4427539" y="1650898"/>
            <a:ext cx="15595616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단계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1: 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정규 엔티티 타입과 단일 값 </a:t>
            </a:r>
            <a:r>
              <a:rPr kumimoji="0" lang="ko-KR" altLang="en-US" sz="6000" b="0" i="0" u="none" strike="noStrike" kern="0" cap="none" spc="0" normalizeH="0" baseline="0" noProof="0" dirty="0" err="1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애트리뷰트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32A1765-9C0F-4984-9508-03174B3DC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9012" y="4037718"/>
            <a:ext cx="15363440" cy="839322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S-Core Dream 6 Bold"/>
              </a:rPr>
              <a:t>4.</a:t>
            </a:r>
            <a:r>
              <a:rPr lang="ko-KR" altLang="en-US" dirty="0">
                <a:latin typeface="S-Core Dream 6 Bold"/>
              </a:rPr>
              <a:t> 페이지 릴레이션</a:t>
            </a:r>
            <a:endParaRPr lang="en-US" altLang="ko-KR" dirty="0">
              <a:latin typeface="S-Core Dream 6 Bold"/>
            </a:endParaRPr>
          </a:p>
          <a:p>
            <a:pPr marL="0" indent="0">
              <a:buNone/>
            </a:pPr>
            <a:r>
              <a:rPr lang="en-US" altLang="ko-KR" sz="4100" dirty="0">
                <a:effectLst/>
                <a:latin typeface="S-Core Dream 6 Bold"/>
                <a:cs typeface="Times New Roman" panose="02020603050405020304" pitchFamily="18" charset="0"/>
              </a:rPr>
              <a:t>PAGEE(</a:t>
            </a:r>
            <a:r>
              <a:rPr lang="en-US" altLang="ko-KR" sz="4100" u="sng" dirty="0" err="1">
                <a:effectLst/>
                <a:latin typeface="S-Core Dream 6 Bold"/>
                <a:cs typeface="Times New Roman" panose="02020603050405020304" pitchFamily="18" charset="0"/>
              </a:rPr>
              <a:t>pageid</a:t>
            </a:r>
            <a:r>
              <a:rPr lang="en-US" altLang="ko-KR" sz="4100" dirty="0">
                <a:effectLst/>
                <a:latin typeface="S-Core Dream 6 Bold"/>
                <a:cs typeface="Times New Roman" panose="02020603050405020304" pitchFamily="18" charset="0"/>
              </a:rPr>
              <a:t>, </a:t>
            </a:r>
            <a:r>
              <a:rPr lang="en-US" altLang="ko-KR" sz="4100" dirty="0" err="1">
                <a:effectLst/>
                <a:latin typeface="S-Core Dream 6 Bold"/>
                <a:cs typeface="Times New Roman" panose="02020603050405020304" pitchFamily="18" charset="0"/>
              </a:rPr>
              <a:t>pagename</a:t>
            </a:r>
            <a:r>
              <a:rPr lang="en-US" altLang="ko-KR" sz="4100" dirty="0">
                <a:effectLst/>
                <a:latin typeface="S-Core Dream 6 Bold"/>
                <a:cs typeface="Times New Roman" panose="02020603050405020304" pitchFamily="18" charset="0"/>
              </a:rPr>
              <a:t>, </a:t>
            </a:r>
            <a:r>
              <a:rPr lang="en-US" altLang="ko-KR" sz="4100" dirty="0" err="1">
                <a:effectLst/>
                <a:latin typeface="S-Core Dream 6 Bold"/>
                <a:cs typeface="Times New Roman" panose="02020603050405020304" pitchFamily="18" charset="0"/>
              </a:rPr>
              <a:t>pagefield</a:t>
            </a:r>
            <a:r>
              <a:rPr lang="en-US" altLang="ko-KR" sz="4100" dirty="0">
                <a:effectLst/>
                <a:latin typeface="S-Core Dream 6 Bold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S-Core Dream 6 Bold"/>
              </a:rPr>
              <a:t>5. </a:t>
            </a:r>
            <a:r>
              <a:rPr lang="ko-KR" altLang="en-US" dirty="0">
                <a:latin typeface="S-Core Dream 6 Bold"/>
              </a:rPr>
              <a:t>스토리 릴레이션 </a:t>
            </a:r>
          </a:p>
          <a:p>
            <a:pPr marL="0" indent="0">
              <a:buNone/>
            </a:pPr>
            <a:r>
              <a:rPr lang="en-US" altLang="ko-KR" sz="4100" dirty="0">
                <a:effectLst/>
                <a:latin typeface="S-Core Dream 6 Bold"/>
                <a:cs typeface="Times New Roman" panose="02020603050405020304" pitchFamily="18" charset="0"/>
              </a:rPr>
              <a:t>STORY(</a:t>
            </a:r>
            <a:r>
              <a:rPr lang="en-US" altLang="ko-KR" sz="4100" u="sng" dirty="0" err="1">
                <a:effectLst/>
                <a:latin typeface="S-Core Dream 6 Bold"/>
                <a:cs typeface="Times New Roman" panose="02020603050405020304" pitchFamily="18" charset="0"/>
              </a:rPr>
              <a:t>Storyid</a:t>
            </a:r>
            <a:r>
              <a:rPr lang="en-US" altLang="ko-KR" sz="4100" dirty="0">
                <a:effectLst/>
                <a:latin typeface="S-Core Dream 6 Bold"/>
                <a:cs typeface="Times New Roman" panose="02020603050405020304" pitchFamily="18" charset="0"/>
              </a:rPr>
              <a:t>, </a:t>
            </a:r>
            <a:r>
              <a:rPr lang="en-US" altLang="ko-KR" sz="4100" dirty="0" err="1">
                <a:effectLst/>
                <a:latin typeface="S-Core Dream 6 Bold"/>
                <a:cs typeface="Times New Roman" panose="02020603050405020304" pitchFamily="18" charset="0"/>
              </a:rPr>
              <a:t>Writedate</a:t>
            </a:r>
            <a:r>
              <a:rPr lang="en-US" altLang="ko-KR" sz="4100" dirty="0">
                <a:effectLst/>
                <a:latin typeface="S-Core Dream 6 Bold"/>
                <a:cs typeface="Times New Roman" panose="02020603050405020304" pitchFamily="18" charset="0"/>
              </a:rPr>
              <a:t>, </a:t>
            </a:r>
            <a:r>
              <a:rPr lang="en-US" altLang="ko-KR" sz="4100" dirty="0" err="1">
                <a:effectLst/>
                <a:latin typeface="S-Core Dream 6 Bold"/>
                <a:cs typeface="Times New Roman" panose="02020603050405020304" pitchFamily="18" charset="0"/>
              </a:rPr>
              <a:t>S_contents</a:t>
            </a:r>
            <a:r>
              <a:rPr lang="en-US" altLang="ko-KR" sz="4100" dirty="0">
                <a:effectLst/>
                <a:latin typeface="S-Core Dream 6 Bold"/>
                <a:cs typeface="Times New Roman" panose="02020603050405020304" pitchFamily="18" charset="0"/>
              </a:rPr>
              <a:t>)</a:t>
            </a:r>
            <a:endParaRPr lang="en-US" altLang="ko-KR" sz="4100" dirty="0">
              <a:latin typeface="S-Core Dream 6 Bold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23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867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7324167" y="1650899"/>
            <a:ext cx="9802363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단계</a:t>
            </a:r>
            <a:r>
              <a:rPr lang="en-US" altLang="ko-KR" sz="6000" dirty="0"/>
              <a:t>4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: 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정규 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2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진 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1:N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관계 타입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24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9" name="슬라이드에서 발표할 내용 삽입">
            <a:extLst>
              <a:ext uri="{FF2B5EF4-FFF2-40B4-BE49-F238E27FC236}">
                <a16:creationId xmlns:a16="http://schemas.microsoft.com/office/drawing/2014/main" id="{FC43121C-E730-41DD-93CF-61452B8F743B}"/>
              </a:ext>
            </a:extLst>
          </p:cNvPr>
          <p:cNvSpPr txBox="1"/>
          <p:nvPr/>
        </p:nvSpPr>
        <p:spPr>
          <a:xfrm>
            <a:off x="8090724" y="11648719"/>
            <a:ext cx="860177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슬라이드에서 발표할 내용 삽입">
            <a:extLst>
              <a:ext uri="{FF2B5EF4-FFF2-40B4-BE49-F238E27FC236}">
                <a16:creationId xmlns:a16="http://schemas.microsoft.com/office/drawing/2014/main" id="{B8F456D9-1B85-4718-A618-C3E900F279DC}"/>
              </a:ext>
            </a:extLst>
          </p:cNvPr>
          <p:cNvSpPr txBox="1"/>
          <p:nvPr/>
        </p:nvSpPr>
        <p:spPr>
          <a:xfrm>
            <a:off x="1570820" y="3646936"/>
            <a:ext cx="1203665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R="0" lvl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1. </a:t>
            </a:r>
            <a:r>
              <a:rPr lang="ko-KR" altLang="en-US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사용자와 게시물 간의 </a:t>
            </a:r>
            <a:r>
              <a:rPr lang="en-US" altLang="ko-KR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게시하다</a:t>
            </a:r>
            <a:r>
              <a:rPr lang="en-US" altLang="ko-KR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‘ </a:t>
            </a:r>
            <a:r>
              <a:rPr lang="ko-KR" altLang="en-US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관계</a:t>
            </a:r>
            <a:endParaRPr lang="en-US" altLang="ko-KR" sz="48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7DCFFF-C265-4095-87B1-DC9D3AB9A898}"/>
              </a:ext>
            </a:extLst>
          </p:cNvPr>
          <p:cNvSpPr txBox="1"/>
          <p:nvPr/>
        </p:nvSpPr>
        <p:spPr>
          <a:xfrm>
            <a:off x="2147005" y="6694199"/>
            <a:ext cx="15781468" cy="131061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wrap="square">
            <a:spAutoFit/>
          </a:bodyPr>
          <a:lstStyle/>
          <a:p>
            <a:pPr indent="508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4100" b="0" kern="100" dirty="0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POST(</a:t>
            </a:r>
            <a:r>
              <a:rPr lang="en-US" altLang="ko-KR" sz="4100" b="0" u="sng" kern="100" dirty="0" err="1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Postid</a:t>
            </a:r>
            <a:r>
              <a:rPr lang="en-US" altLang="ko-KR" sz="4100" b="0" kern="100" dirty="0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, Postdate, </a:t>
            </a:r>
            <a:r>
              <a:rPr lang="en-US" altLang="ko-KR" sz="4100" b="0" kern="100" dirty="0" err="1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P_contents</a:t>
            </a:r>
            <a:r>
              <a:rPr lang="en-US" altLang="ko-KR" sz="4100" b="0" kern="100" dirty="0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b="0" kern="100" dirty="0" err="1">
                <a:solidFill>
                  <a:srgbClr val="2F5496"/>
                </a:solidFill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Post_Userid</a:t>
            </a:r>
            <a:r>
              <a:rPr lang="en-US" altLang="ko-KR" sz="4100" b="0" kern="100" dirty="0">
                <a:solidFill>
                  <a:schemeClr val="tx1"/>
                </a:solidFill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4100" kern="100" dirty="0">
              <a:solidFill>
                <a:schemeClr val="tx1"/>
              </a:solidFill>
              <a:effectLst/>
              <a:latin typeface="S-Core Dream 6 Bold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508000" algn="just" latinLnBrk="0">
              <a:lnSpc>
                <a:spcPct val="107000"/>
              </a:lnSpc>
              <a:spcAft>
                <a:spcPts val="800"/>
              </a:spcAft>
            </a:pPr>
            <a:endParaRPr lang="ko-KR" altLang="ko-KR" sz="2800" kern="100" dirty="0">
              <a:effectLst/>
              <a:latin typeface="S-Core Dream 6 Bold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1" name="슬라이드에서 발표할 내용 삽입">
            <a:extLst>
              <a:ext uri="{FF2B5EF4-FFF2-40B4-BE49-F238E27FC236}">
                <a16:creationId xmlns:a16="http://schemas.microsoft.com/office/drawing/2014/main" id="{ABC414E6-B275-4C80-91B3-038A4EB02B13}"/>
              </a:ext>
            </a:extLst>
          </p:cNvPr>
          <p:cNvSpPr txBox="1"/>
          <p:nvPr/>
        </p:nvSpPr>
        <p:spPr>
          <a:xfrm>
            <a:off x="2655352" y="5226679"/>
            <a:ext cx="20090232" cy="747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USERR(</a:t>
            </a:r>
            <a:r>
              <a:rPr lang="en-US" altLang="ko-KR" sz="4100" u="sng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Userid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Username,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Usersex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Email,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Phonenum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Birth_year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Birth_month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Birth_day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41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슬라이드에서 발표할 내용 삽입">
            <a:extLst>
              <a:ext uri="{FF2B5EF4-FFF2-40B4-BE49-F238E27FC236}">
                <a16:creationId xmlns:a16="http://schemas.microsoft.com/office/drawing/2014/main" id="{50C05AC9-337C-4314-A577-8956EA386D6C}"/>
              </a:ext>
            </a:extLst>
          </p:cNvPr>
          <p:cNvSpPr txBox="1"/>
          <p:nvPr/>
        </p:nvSpPr>
        <p:spPr>
          <a:xfrm>
            <a:off x="1570819" y="8140682"/>
            <a:ext cx="1203665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R="0" lvl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en-US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사용자와 댓글 간의 </a:t>
            </a:r>
            <a:r>
              <a:rPr lang="en-US" altLang="ko-KR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작성하다</a:t>
            </a:r>
            <a:r>
              <a:rPr lang="en-US" altLang="ko-KR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‘ </a:t>
            </a:r>
            <a:r>
              <a:rPr lang="ko-KR" altLang="en-US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관계</a:t>
            </a:r>
            <a:endParaRPr lang="en-US" altLang="ko-KR" sz="48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" name="슬라이드에서 발표할 내용 삽입">
            <a:extLst>
              <a:ext uri="{FF2B5EF4-FFF2-40B4-BE49-F238E27FC236}">
                <a16:creationId xmlns:a16="http://schemas.microsoft.com/office/drawing/2014/main" id="{C9E49A6C-52A4-497B-B727-07920F6D5D6B}"/>
              </a:ext>
            </a:extLst>
          </p:cNvPr>
          <p:cNvSpPr txBox="1"/>
          <p:nvPr/>
        </p:nvSpPr>
        <p:spPr>
          <a:xfrm>
            <a:off x="2656094" y="9596160"/>
            <a:ext cx="20090232" cy="747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USERR(</a:t>
            </a:r>
            <a:r>
              <a:rPr lang="en-US" altLang="ko-KR" sz="4100" u="sng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Userid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Username,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Usersex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Email,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Phonenum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Birth_year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Birth_month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Birth_day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41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A95413-D194-4F12-AB09-D90FD9EC4449}"/>
              </a:ext>
            </a:extLst>
          </p:cNvPr>
          <p:cNvSpPr txBox="1"/>
          <p:nvPr/>
        </p:nvSpPr>
        <p:spPr>
          <a:xfrm>
            <a:off x="2147005" y="11092275"/>
            <a:ext cx="18710364" cy="73751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wrap="square">
            <a:spAutoFit/>
          </a:bodyPr>
          <a:lstStyle/>
          <a:p>
            <a:pPr indent="508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4100" b="0" dirty="0">
                <a:effectLst/>
                <a:latin typeface="S-Core Dream 6 Bold"/>
                <a:cs typeface="Times New Roman" panose="02020603050405020304" pitchFamily="18" charset="0"/>
              </a:rPr>
              <a:t>COMMENTS(</a:t>
            </a:r>
            <a:r>
              <a:rPr lang="en-US" altLang="ko-KR" sz="4100" b="0" u="sng" dirty="0" err="1">
                <a:effectLst/>
                <a:latin typeface="S-Core Dream 6 Bold"/>
                <a:cs typeface="Times New Roman" panose="02020603050405020304" pitchFamily="18" charset="0"/>
              </a:rPr>
              <a:t>Commentid</a:t>
            </a:r>
            <a:r>
              <a:rPr lang="en-US" altLang="ko-KR" sz="4100" b="0" dirty="0">
                <a:effectLst/>
                <a:latin typeface="S-Core Dream 6 Bold"/>
                <a:cs typeface="Times New Roman" panose="02020603050405020304" pitchFamily="18" charset="0"/>
              </a:rPr>
              <a:t>, </a:t>
            </a:r>
            <a:r>
              <a:rPr lang="en-US" altLang="ko-KR" sz="4100" b="0" dirty="0" err="1">
                <a:effectLst/>
                <a:latin typeface="S-Core Dream 6 Bold"/>
                <a:cs typeface="Times New Roman" panose="02020603050405020304" pitchFamily="18" charset="0"/>
              </a:rPr>
              <a:t>Writedate</a:t>
            </a:r>
            <a:r>
              <a:rPr lang="en-US" altLang="ko-KR" sz="4100" b="0" dirty="0">
                <a:effectLst/>
                <a:latin typeface="S-Core Dream 6 Bold"/>
                <a:cs typeface="Times New Roman" panose="02020603050405020304" pitchFamily="18" charset="0"/>
              </a:rPr>
              <a:t>, </a:t>
            </a:r>
            <a:r>
              <a:rPr lang="en-US" altLang="ko-KR" sz="4100" b="0" dirty="0" err="1">
                <a:solidFill>
                  <a:srgbClr val="2F5496"/>
                </a:solidFill>
                <a:effectLst/>
                <a:latin typeface="S-Core Dream 6 Bold"/>
                <a:cs typeface="Times New Roman" panose="02020603050405020304" pitchFamily="18" charset="0"/>
              </a:rPr>
              <a:t>Comment_Userid</a:t>
            </a:r>
            <a:r>
              <a:rPr lang="en-US" altLang="ko-KR" sz="4100" b="0" dirty="0">
                <a:solidFill>
                  <a:srgbClr val="2F5496"/>
                </a:solidFill>
                <a:effectLst/>
                <a:latin typeface="S-Core Dream 6 Bold"/>
                <a:cs typeface="Times New Roman" panose="02020603050405020304" pitchFamily="18" charset="0"/>
              </a:rPr>
              <a:t>, </a:t>
            </a:r>
            <a:r>
              <a:rPr kumimoji="0" lang="en-US" altLang="ko-KR" sz="4100" b="0" i="0" u="none" strike="noStrike" kern="0" cap="none" spc="0" normalizeH="0" baseline="0" noProof="0" dirty="0" err="1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S-Core Dream 6 Bold"/>
                <a:cs typeface="Times New Roman" panose="02020603050405020304" pitchFamily="18" charset="0"/>
                <a:sym typeface="Helvetica Neue"/>
              </a:rPr>
              <a:t>Comment_Postid</a:t>
            </a:r>
            <a:r>
              <a:rPr lang="en-US" altLang="ko-KR" sz="4100" b="0" dirty="0">
                <a:effectLst/>
                <a:latin typeface="S-Core Dream 6 Bold"/>
                <a:cs typeface="Times New Roman" panose="02020603050405020304" pitchFamily="18" charset="0"/>
              </a:rPr>
              <a:t>)</a:t>
            </a:r>
            <a:endParaRPr lang="ko-KR" altLang="ko-KR" sz="4100" b="0" kern="100" dirty="0">
              <a:solidFill>
                <a:schemeClr val="tx1"/>
              </a:solidFill>
              <a:effectLst/>
              <a:latin typeface="S-Core Dream 6 Bold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9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7324168" y="1650898"/>
            <a:ext cx="9802363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단계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4: 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정규 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2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진 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1:N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관계 타입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25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9" name="슬라이드에서 발표할 내용 삽입">
            <a:extLst>
              <a:ext uri="{FF2B5EF4-FFF2-40B4-BE49-F238E27FC236}">
                <a16:creationId xmlns:a16="http://schemas.microsoft.com/office/drawing/2014/main" id="{FC43121C-E730-41DD-93CF-61452B8F743B}"/>
              </a:ext>
            </a:extLst>
          </p:cNvPr>
          <p:cNvSpPr txBox="1"/>
          <p:nvPr/>
        </p:nvSpPr>
        <p:spPr>
          <a:xfrm>
            <a:off x="8090724" y="11648719"/>
            <a:ext cx="860177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3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14" name="슬라이드에서 발표할 내용 삽입">
            <a:extLst>
              <a:ext uri="{FF2B5EF4-FFF2-40B4-BE49-F238E27FC236}">
                <a16:creationId xmlns:a16="http://schemas.microsoft.com/office/drawing/2014/main" id="{B8F456D9-1B85-4718-A618-C3E900F279DC}"/>
              </a:ext>
            </a:extLst>
          </p:cNvPr>
          <p:cNvSpPr txBox="1"/>
          <p:nvPr/>
        </p:nvSpPr>
        <p:spPr>
          <a:xfrm>
            <a:off x="1570820" y="3646936"/>
            <a:ext cx="1203665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. 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사용자와 스토리 간의 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‘</a:t>
            </a:r>
            <a:r>
              <a:rPr lang="ko-KR" altLang="en-US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만들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다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‘ 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 관계</a:t>
            </a:r>
            <a:endParaRPr kumimoji="0" lang="en-US" altLang="ko-KR" sz="4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7DCFFF-C265-4095-87B1-DC9D3AB9A898}"/>
              </a:ext>
            </a:extLst>
          </p:cNvPr>
          <p:cNvSpPr txBox="1"/>
          <p:nvPr/>
        </p:nvSpPr>
        <p:spPr>
          <a:xfrm>
            <a:off x="2154579" y="6568625"/>
            <a:ext cx="16885876" cy="73751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wrap="square">
            <a:spAutoFit/>
          </a:bodyPr>
          <a:lstStyle/>
          <a:p>
            <a:pPr marL="0" marR="0" lvl="0" indent="508000" algn="just" defTabSz="825500" rtl="0" eaLnBrk="1" fontAlgn="auto" latinLnBrk="0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100" b="0" dirty="0">
                <a:effectLst/>
                <a:latin typeface="S-Core Dream 6 Bold"/>
                <a:cs typeface="Times New Roman" panose="02020603050405020304" pitchFamily="18" charset="0"/>
              </a:rPr>
              <a:t>STORY(</a:t>
            </a:r>
            <a:r>
              <a:rPr lang="en-US" altLang="ko-KR" sz="4100" b="0" u="sng" dirty="0" err="1">
                <a:effectLst/>
                <a:latin typeface="S-Core Dream 6 Bold"/>
                <a:cs typeface="Times New Roman" panose="02020603050405020304" pitchFamily="18" charset="0"/>
              </a:rPr>
              <a:t>Storyid</a:t>
            </a:r>
            <a:r>
              <a:rPr lang="en-US" altLang="ko-KR" sz="4100" b="0" dirty="0">
                <a:effectLst/>
                <a:latin typeface="S-Core Dream 6 Bold"/>
                <a:cs typeface="Times New Roman" panose="02020603050405020304" pitchFamily="18" charset="0"/>
              </a:rPr>
              <a:t>, </a:t>
            </a:r>
            <a:r>
              <a:rPr lang="en-US" altLang="ko-KR" sz="4100" b="0" dirty="0" err="1">
                <a:effectLst/>
                <a:latin typeface="S-Core Dream 6 Bold"/>
                <a:cs typeface="Times New Roman" panose="02020603050405020304" pitchFamily="18" charset="0"/>
              </a:rPr>
              <a:t>Writedate</a:t>
            </a:r>
            <a:r>
              <a:rPr lang="en-US" altLang="ko-KR" sz="4100" b="0" dirty="0">
                <a:effectLst/>
                <a:latin typeface="S-Core Dream 6 Bold"/>
                <a:cs typeface="Times New Roman" panose="02020603050405020304" pitchFamily="18" charset="0"/>
              </a:rPr>
              <a:t>, </a:t>
            </a:r>
            <a:r>
              <a:rPr lang="en-US" altLang="ko-KR" sz="4100" b="0" dirty="0" err="1">
                <a:effectLst/>
                <a:latin typeface="S-Core Dream 6 Bold"/>
                <a:cs typeface="Times New Roman" panose="02020603050405020304" pitchFamily="18" charset="0"/>
              </a:rPr>
              <a:t>S_contents</a:t>
            </a:r>
            <a:r>
              <a:rPr lang="en-US" altLang="ko-KR" sz="4100" b="0" dirty="0">
                <a:effectLst/>
                <a:latin typeface="S-Core Dream 6 Bold"/>
                <a:cs typeface="Times New Roman" panose="02020603050405020304" pitchFamily="18" charset="0"/>
              </a:rPr>
              <a:t>, </a:t>
            </a:r>
            <a:r>
              <a:rPr lang="en-US" altLang="ko-KR" sz="4100" b="0" dirty="0" err="1">
                <a:solidFill>
                  <a:srgbClr val="2F5496"/>
                </a:solidFill>
                <a:effectLst/>
                <a:latin typeface="S-Core Dream 6 Bold"/>
                <a:cs typeface="Times New Roman" panose="02020603050405020304" pitchFamily="18" charset="0"/>
              </a:rPr>
              <a:t>Story_Userid</a:t>
            </a:r>
            <a:r>
              <a:rPr lang="en-US" altLang="ko-KR" sz="4100" b="0" dirty="0">
                <a:effectLst/>
                <a:latin typeface="S-Core Dream 6 Bold"/>
                <a:cs typeface="Times New Roman" panose="02020603050405020304" pitchFamily="18" charset="0"/>
              </a:rPr>
              <a:t>)</a:t>
            </a:r>
            <a:endParaRPr kumimoji="0" lang="ko-KR" altLang="ko-KR" sz="4100" b="0" i="0" u="none" strike="noStrike" kern="100" cap="none" spc="0" normalizeH="0" baseline="0" noProof="0" dirty="0">
              <a:ln>
                <a:noFill/>
              </a:ln>
              <a:solidFill>
                <a:scrgbClr r="0" g="0" b="0"/>
              </a:solidFill>
              <a:effectLst/>
              <a:uLnTx/>
              <a:uFillTx/>
              <a:latin typeface="S-Core Dream 6 Bold"/>
              <a:ea typeface="맑은 고딕" panose="020B0503020000020004" pitchFamily="50" charset="-127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21" name="슬라이드에서 발표할 내용 삽입">
            <a:extLst>
              <a:ext uri="{FF2B5EF4-FFF2-40B4-BE49-F238E27FC236}">
                <a16:creationId xmlns:a16="http://schemas.microsoft.com/office/drawing/2014/main" id="{ABC414E6-B275-4C80-91B3-038A4EB02B13}"/>
              </a:ext>
            </a:extLst>
          </p:cNvPr>
          <p:cNvSpPr txBox="1"/>
          <p:nvPr/>
        </p:nvSpPr>
        <p:spPr>
          <a:xfrm>
            <a:off x="2655352" y="5162009"/>
            <a:ext cx="20090232" cy="747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just" defTabSz="825500" rtl="0" eaLnBrk="1" fontAlgn="auto" latinLnBrk="0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1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USERR(</a:t>
            </a:r>
            <a:r>
              <a:rPr kumimoji="0" lang="en-US" altLang="ko-KR" sz="4100" b="0" i="0" u="sng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Userid</a:t>
            </a:r>
            <a:r>
              <a:rPr kumimoji="0" lang="en-US" altLang="ko-KR" sz="41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, Username, </a:t>
            </a:r>
            <a:r>
              <a:rPr kumimoji="0" lang="en-US" altLang="ko-KR" sz="41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Usersex</a:t>
            </a:r>
            <a:r>
              <a:rPr kumimoji="0" lang="en-US" altLang="ko-KR" sz="41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, Email, </a:t>
            </a:r>
            <a:r>
              <a:rPr kumimoji="0" lang="en-US" altLang="ko-KR" sz="41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Phonenum</a:t>
            </a:r>
            <a:r>
              <a:rPr kumimoji="0" lang="en-US" altLang="ko-KR" sz="41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, </a:t>
            </a:r>
            <a:r>
              <a:rPr kumimoji="0" lang="en-US" altLang="ko-KR" sz="41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Birth_year</a:t>
            </a:r>
            <a:r>
              <a:rPr kumimoji="0" lang="en-US" altLang="ko-KR" sz="41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, </a:t>
            </a:r>
            <a:r>
              <a:rPr kumimoji="0" lang="en-US" altLang="ko-KR" sz="41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Birth_month</a:t>
            </a:r>
            <a:r>
              <a:rPr kumimoji="0" lang="en-US" altLang="ko-KR" sz="41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, </a:t>
            </a:r>
            <a:r>
              <a:rPr kumimoji="0" lang="en-US" altLang="ko-KR" sz="41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Birth_day</a:t>
            </a:r>
            <a:r>
              <a:rPr kumimoji="0" lang="en-US" altLang="ko-KR" sz="41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)</a:t>
            </a:r>
            <a:endParaRPr kumimoji="0" lang="ko-KR" altLang="ko-KR" sz="41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22" name="슬라이드에서 발표할 내용 삽입">
            <a:extLst>
              <a:ext uri="{FF2B5EF4-FFF2-40B4-BE49-F238E27FC236}">
                <a16:creationId xmlns:a16="http://schemas.microsoft.com/office/drawing/2014/main" id="{50C05AC9-337C-4314-A577-8956EA386D6C}"/>
              </a:ext>
            </a:extLst>
          </p:cNvPr>
          <p:cNvSpPr txBox="1"/>
          <p:nvPr/>
        </p:nvSpPr>
        <p:spPr>
          <a:xfrm>
            <a:off x="1318792" y="8408961"/>
            <a:ext cx="1203665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. </a:t>
            </a:r>
            <a:r>
              <a:rPr lang="ko-KR" altLang="en-US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게시물과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 댓글 간의 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‘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가지다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‘ 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 관계</a:t>
            </a:r>
            <a:endParaRPr kumimoji="0" lang="en-US" altLang="ko-KR" sz="4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A95413-D194-4F12-AB09-D90FD9EC4449}"/>
              </a:ext>
            </a:extLst>
          </p:cNvPr>
          <p:cNvSpPr txBox="1"/>
          <p:nvPr/>
        </p:nvSpPr>
        <p:spPr>
          <a:xfrm>
            <a:off x="2038872" y="11336373"/>
            <a:ext cx="18638356" cy="131061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wrap="square">
            <a:spAutoFit/>
          </a:bodyPr>
          <a:lstStyle/>
          <a:p>
            <a:pPr marL="0" marR="0" lvl="0" indent="508000" algn="just" defTabSz="825500" rtl="0" eaLnBrk="1" fontAlgn="auto" latinLnBrk="0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100" b="0" i="0" u="none" strike="noStrike" kern="0" cap="none" spc="0" normalizeH="0" baseline="0" noProof="0" dirty="0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S-Core Dream 6 Bold"/>
                <a:cs typeface="Times New Roman" panose="02020603050405020304" pitchFamily="18" charset="0"/>
                <a:sym typeface="Helvetica Neue"/>
              </a:rPr>
              <a:t>COMMENTS(</a:t>
            </a:r>
            <a:r>
              <a:rPr kumimoji="0" lang="en-US" altLang="ko-KR" sz="4100" b="0" i="0" u="sng" strike="noStrike" kern="0" cap="none" spc="0" normalizeH="0" baseline="0" noProof="0" dirty="0" err="1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S-Core Dream 6 Bold"/>
                <a:cs typeface="Times New Roman" panose="02020603050405020304" pitchFamily="18" charset="0"/>
                <a:sym typeface="Helvetica Neue"/>
              </a:rPr>
              <a:t>Commentid</a:t>
            </a:r>
            <a:r>
              <a:rPr kumimoji="0" lang="en-US" altLang="ko-KR" sz="4100" b="0" i="0" u="none" strike="noStrike" kern="0" cap="none" spc="0" normalizeH="0" baseline="0" noProof="0" dirty="0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S-Core Dream 6 Bold"/>
                <a:cs typeface="Times New Roman" panose="02020603050405020304" pitchFamily="18" charset="0"/>
                <a:sym typeface="Helvetica Neue"/>
              </a:rPr>
              <a:t>, </a:t>
            </a:r>
            <a:r>
              <a:rPr kumimoji="0" lang="en-US" altLang="ko-KR" sz="4100" b="0" i="0" u="none" strike="noStrike" kern="0" cap="none" spc="0" normalizeH="0" baseline="0" noProof="0" dirty="0" err="1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S-Core Dream 6 Bold"/>
                <a:cs typeface="Times New Roman" panose="02020603050405020304" pitchFamily="18" charset="0"/>
                <a:sym typeface="Helvetica Neue"/>
              </a:rPr>
              <a:t>Writedate</a:t>
            </a:r>
            <a:r>
              <a:rPr kumimoji="0" lang="en-US" altLang="ko-KR" sz="4100" b="0" i="0" u="none" strike="noStrike" kern="0" cap="none" spc="0" normalizeH="0" baseline="0" noProof="0" dirty="0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S-Core Dream 6 Bold"/>
                <a:cs typeface="Times New Roman" panose="02020603050405020304" pitchFamily="18" charset="0"/>
                <a:sym typeface="Helvetica Neue"/>
              </a:rPr>
              <a:t>, </a:t>
            </a:r>
            <a:r>
              <a:rPr kumimoji="0" lang="en-US" altLang="ko-KR" sz="4100" b="0" i="0" u="none" strike="noStrike" kern="0" cap="none" spc="0" normalizeH="0" baseline="0" noProof="0" dirty="0" err="1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S-Core Dream 6 Bold"/>
                <a:cs typeface="Times New Roman" panose="02020603050405020304" pitchFamily="18" charset="0"/>
                <a:sym typeface="Helvetica Neue"/>
              </a:rPr>
              <a:t>Comment_Userid</a:t>
            </a:r>
            <a:r>
              <a:rPr kumimoji="0" lang="en-US" altLang="ko-KR" sz="4100" b="0" i="0" u="none" strike="noStrike" kern="0" cap="none" spc="0" normalizeH="0" baseline="0" noProof="0" dirty="0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S-Core Dream 6 Bold"/>
                <a:cs typeface="Times New Roman" panose="02020603050405020304" pitchFamily="18" charset="0"/>
                <a:sym typeface="Helvetica Neue"/>
              </a:rPr>
              <a:t>, </a:t>
            </a:r>
            <a:r>
              <a:rPr kumimoji="0" lang="en-US" altLang="ko-KR" sz="4100" b="0" i="0" u="none" strike="noStrike" kern="0" cap="none" spc="0" normalizeH="0" baseline="0" noProof="0" dirty="0" err="1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S-Core Dream 6 Bold"/>
                <a:cs typeface="Times New Roman" panose="02020603050405020304" pitchFamily="18" charset="0"/>
                <a:sym typeface="Helvetica Neue"/>
              </a:rPr>
              <a:t>Comment_Postid</a:t>
            </a:r>
            <a:r>
              <a:rPr kumimoji="0" lang="en-US" altLang="ko-KR" sz="4100" b="0" i="0" u="none" strike="noStrike" kern="0" cap="none" spc="0" normalizeH="0" baseline="0" noProof="0" dirty="0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S-Core Dream 6 Bold"/>
                <a:cs typeface="Times New Roman" panose="02020603050405020304" pitchFamily="18" charset="0"/>
                <a:sym typeface="Helvetica Neue"/>
              </a:rPr>
              <a:t>)</a:t>
            </a:r>
            <a:endParaRPr kumimoji="0" lang="ko-KR" altLang="ko-KR" sz="41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6 Bold"/>
              <a:ea typeface="맑은 고딕" panose="020B0503020000020004" pitchFamily="50" charset="-127"/>
              <a:cs typeface="Times New Roman" panose="02020603050405020304" pitchFamily="18" charset="0"/>
              <a:sym typeface="Helvetica Neue"/>
            </a:endParaRPr>
          </a:p>
          <a:p>
            <a:pPr marL="0" marR="0" lvl="0" indent="508000" algn="just" defTabSz="825500" rtl="0" eaLnBrk="1" fontAlgn="auto" latinLnBrk="0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2800" b="1" i="0" u="none" strike="noStrike" kern="100" cap="none" spc="0" normalizeH="0" baseline="0" noProof="0" dirty="0">
              <a:ln>
                <a:noFill/>
              </a:ln>
              <a:solidFill>
                <a:scrgbClr r="0" g="0" b="0"/>
              </a:solidFill>
              <a:effectLst/>
              <a:uLnTx/>
              <a:uFillTx/>
              <a:latin typeface="S-Core Dream 6 Bold"/>
              <a:ea typeface="맑은 고딕" panose="020B0503020000020004" pitchFamily="50" charset="-127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F4193A-5DBD-4542-AA57-88A9A58759A3}"/>
              </a:ext>
            </a:extLst>
          </p:cNvPr>
          <p:cNvSpPr txBox="1"/>
          <p:nvPr/>
        </p:nvSpPr>
        <p:spPr>
          <a:xfrm>
            <a:off x="2154579" y="10133777"/>
            <a:ext cx="15781468" cy="131061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wrap="square">
            <a:spAutoFit/>
          </a:bodyPr>
          <a:lstStyle/>
          <a:p>
            <a:pPr indent="508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4100" b="0" kern="100" dirty="0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POST(</a:t>
            </a:r>
            <a:r>
              <a:rPr lang="en-US" altLang="ko-KR" sz="4100" b="0" u="sng" kern="100" dirty="0" err="1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Postid</a:t>
            </a:r>
            <a:r>
              <a:rPr lang="en-US" altLang="ko-KR" sz="4100" b="0" kern="100" dirty="0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, Postdate, </a:t>
            </a:r>
            <a:r>
              <a:rPr lang="en-US" altLang="ko-KR" sz="4100" b="0" kern="100" dirty="0" err="1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P_contents</a:t>
            </a:r>
            <a:r>
              <a:rPr lang="en-US" altLang="ko-KR" sz="4100" b="0" kern="100" dirty="0"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b="0" kern="100" dirty="0" err="1">
                <a:solidFill>
                  <a:srgbClr val="2F5496"/>
                </a:solidFill>
                <a:effectLst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Post_Userid</a:t>
            </a:r>
            <a:r>
              <a:rPr lang="en-US" altLang="ko-KR" sz="4100" b="0" kern="100" dirty="0">
                <a:solidFill>
                  <a:schemeClr val="tx1"/>
                </a:solidFill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4100" kern="100" dirty="0">
              <a:solidFill>
                <a:schemeClr val="tx1"/>
              </a:solidFill>
              <a:effectLst/>
              <a:latin typeface="S-Core Dream 6 Bold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508000" algn="just" latinLnBrk="0">
              <a:lnSpc>
                <a:spcPct val="107000"/>
              </a:lnSpc>
              <a:spcAft>
                <a:spcPts val="800"/>
              </a:spcAft>
            </a:pPr>
            <a:endParaRPr lang="ko-KR" altLang="ko-KR" sz="2800" kern="100" dirty="0">
              <a:effectLst/>
              <a:latin typeface="S-Core Dream 6 Bold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4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7324168" y="1650898"/>
            <a:ext cx="9802362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단계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4: 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정규 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2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진 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1:N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관계 타입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>
          <a:xfrm>
            <a:off x="11978862" y="13081000"/>
            <a:ext cx="413575" cy="471924"/>
          </a:xfr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6 Bold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26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6 Bold"/>
              <a:sym typeface="Helvetica Neue Light"/>
            </a:endParaRPr>
          </a:p>
        </p:txBody>
      </p:sp>
      <p:sp>
        <p:nvSpPr>
          <p:cNvPr id="9" name="슬라이드에서 발표할 내용 삽입">
            <a:extLst>
              <a:ext uri="{FF2B5EF4-FFF2-40B4-BE49-F238E27FC236}">
                <a16:creationId xmlns:a16="http://schemas.microsoft.com/office/drawing/2014/main" id="{FC43121C-E730-41DD-93CF-61452B8F743B}"/>
              </a:ext>
            </a:extLst>
          </p:cNvPr>
          <p:cNvSpPr txBox="1"/>
          <p:nvPr/>
        </p:nvSpPr>
        <p:spPr>
          <a:xfrm>
            <a:off x="8090724" y="11648719"/>
            <a:ext cx="860177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3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14" name="슬라이드에서 발표할 내용 삽입">
            <a:extLst>
              <a:ext uri="{FF2B5EF4-FFF2-40B4-BE49-F238E27FC236}">
                <a16:creationId xmlns:a16="http://schemas.microsoft.com/office/drawing/2014/main" id="{B8F456D9-1B85-4718-A618-C3E900F279DC}"/>
              </a:ext>
            </a:extLst>
          </p:cNvPr>
          <p:cNvSpPr txBox="1"/>
          <p:nvPr/>
        </p:nvSpPr>
        <p:spPr>
          <a:xfrm>
            <a:off x="1858852" y="3557609"/>
            <a:ext cx="1203665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. 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페이지와 게시물 간의 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‘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게시하다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‘ 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 관계</a:t>
            </a:r>
            <a:endParaRPr kumimoji="0" lang="en-US" altLang="ko-KR" sz="4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7DCFFF-C265-4095-87B1-DC9D3AB9A898}"/>
              </a:ext>
            </a:extLst>
          </p:cNvPr>
          <p:cNvSpPr txBox="1"/>
          <p:nvPr/>
        </p:nvSpPr>
        <p:spPr>
          <a:xfrm>
            <a:off x="2203656" y="6124653"/>
            <a:ext cx="16865108" cy="73751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wrap="square">
            <a:spAutoFit/>
          </a:bodyPr>
          <a:lstStyle/>
          <a:p>
            <a:pPr marL="0" marR="0" lvl="0" indent="508000" algn="just" defTabSz="825500" rtl="0" eaLnBrk="1" fontAlgn="auto" latinLnBrk="0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100" b="0" i="0" u="none" strike="noStrike" kern="100" cap="none" spc="0" normalizeH="0" baseline="0" noProof="0" dirty="0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  <a:sym typeface="Helvetica Neue"/>
              </a:rPr>
              <a:t>POST(</a:t>
            </a:r>
            <a:r>
              <a:rPr kumimoji="0" lang="en-US" altLang="ko-KR" sz="4100" b="0" i="0" u="sng" strike="noStrike" kern="100" cap="none" spc="0" normalizeH="0" baseline="0" noProof="0" dirty="0" err="1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  <a:sym typeface="Helvetica Neue"/>
              </a:rPr>
              <a:t>Postid</a:t>
            </a:r>
            <a:r>
              <a:rPr kumimoji="0" lang="en-US" altLang="ko-KR" sz="4100" b="0" i="0" u="none" strike="noStrike" kern="100" cap="none" spc="0" normalizeH="0" baseline="0" noProof="0" dirty="0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  <a:sym typeface="Helvetica Neue"/>
              </a:rPr>
              <a:t>, Postdate, </a:t>
            </a:r>
            <a:r>
              <a:rPr kumimoji="0" lang="en-US" altLang="ko-KR" sz="4100" b="0" i="0" u="none" strike="noStrike" kern="100" cap="none" spc="0" normalizeH="0" baseline="0" noProof="0" dirty="0" err="1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  <a:sym typeface="Helvetica Neue"/>
              </a:rPr>
              <a:t>P_contents</a:t>
            </a:r>
            <a:r>
              <a:rPr kumimoji="0" lang="en-US" altLang="ko-KR" sz="4100" b="0" i="0" u="none" strike="noStrike" kern="100" cap="none" spc="0" normalizeH="0" baseline="0" noProof="0" dirty="0">
                <a:ln>
                  <a:noFill/>
                </a:ln>
                <a:solidFill>
                  <a:scrgbClr r="0" g="0" b="0"/>
                </a:solidFill>
                <a:effectLst/>
                <a:uLnTx/>
                <a:uFillTx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  <a:sym typeface="Helvetica Neue"/>
              </a:rPr>
              <a:t>, </a:t>
            </a:r>
            <a:r>
              <a:rPr kumimoji="0" lang="en-US" altLang="ko-KR" sz="4100" b="0" i="0" u="none" strike="noStrike" kern="100" cap="none" spc="0" normalizeH="0" baseline="0" noProof="0" dirty="0" err="1">
                <a:ln>
                  <a:noFill/>
                </a:ln>
                <a:solidFill>
                  <a:srgbClr val="2F5496"/>
                </a:solidFill>
                <a:effectLst/>
                <a:uLnTx/>
                <a:uFillTx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  <a:sym typeface="Helvetica Neue"/>
              </a:rPr>
              <a:t>Post_Pageid</a:t>
            </a:r>
            <a:r>
              <a:rPr kumimoji="0" lang="en-US" altLang="ko-KR" sz="41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  <a:sym typeface="Helvetica Neue"/>
              </a:rPr>
              <a:t>)</a:t>
            </a:r>
            <a:endParaRPr kumimoji="0" lang="ko-KR" altLang="ko-KR" sz="41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6 Bold"/>
              <a:ea typeface="맑은 고딕" panose="020B0503020000020004" pitchFamily="50" charset="-127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21" name="슬라이드에서 발표할 내용 삽입">
            <a:extLst>
              <a:ext uri="{FF2B5EF4-FFF2-40B4-BE49-F238E27FC236}">
                <a16:creationId xmlns:a16="http://schemas.microsoft.com/office/drawing/2014/main" id="{ABC414E6-B275-4C80-91B3-038A4EB02B13}"/>
              </a:ext>
            </a:extLst>
          </p:cNvPr>
          <p:cNvSpPr txBox="1"/>
          <p:nvPr/>
        </p:nvSpPr>
        <p:spPr>
          <a:xfrm>
            <a:off x="2346494" y="4927560"/>
            <a:ext cx="19533759" cy="747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482600"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PAGEE(</a:t>
            </a:r>
            <a:r>
              <a:rPr lang="en-US" altLang="ko-KR" sz="4100" u="sng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pageid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pagename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pagefield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41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슬라이드에서 발표할 내용 삽입">
            <a:extLst>
              <a:ext uri="{FF2B5EF4-FFF2-40B4-BE49-F238E27FC236}">
                <a16:creationId xmlns:a16="http://schemas.microsoft.com/office/drawing/2014/main" id="{50C05AC9-337C-4314-A577-8956EA386D6C}"/>
              </a:ext>
            </a:extLst>
          </p:cNvPr>
          <p:cNvSpPr txBox="1"/>
          <p:nvPr/>
        </p:nvSpPr>
        <p:spPr>
          <a:xfrm>
            <a:off x="1534816" y="8658200"/>
            <a:ext cx="1203665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6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. </a:t>
            </a:r>
            <a:r>
              <a:rPr lang="ko-KR" altLang="en-US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페이지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와 스토리 간의 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‘</a:t>
            </a:r>
            <a:r>
              <a:rPr lang="ko-KR" altLang="en-US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만들다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‘ 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 관계</a:t>
            </a:r>
            <a:endParaRPr kumimoji="0" lang="en-US" altLang="ko-KR" sz="4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15" name="슬라이드에서 발표할 내용 삽입">
            <a:extLst>
              <a:ext uri="{FF2B5EF4-FFF2-40B4-BE49-F238E27FC236}">
                <a16:creationId xmlns:a16="http://schemas.microsoft.com/office/drawing/2014/main" id="{1B83D35A-D4CC-462F-8ABA-D90AF7A944AD}"/>
              </a:ext>
            </a:extLst>
          </p:cNvPr>
          <p:cNvSpPr txBox="1"/>
          <p:nvPr/>
        </p:nvSpPr>
        <p:spPr>
          <a:xfrm>
            <a:off x="2329488" y="10068900"/>
            <a:ext cx="20090232" cy="747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482600"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PAGEE(</a:t>
            </a:r>
            <a:r>
              <a:rPr lang="en-US" altLang="ko-KR" sz="4100" u="sng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pageid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pagename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pagefield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41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0601A8-CAAE-446D-B71A-1B7FE205DA46}"/>
              </a:ext>
            </a:extLst>
          </p:cNvPr>
          <p:cNvSpPr txBox="1"/>
          <p:nvPr/>
        </p:nvSpPr>
        <p:spPr>
          <a:xfrm>
            <a:off x="2182888" y="11404536"/>
            <a:ext cx="16885876" cy="73751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wrap="square">
            <a:spAutoFit/>
          </a:bodyPr>
          <a:lstStyle/>
          <a:p>
            <a:pPr marL="0" marR="0" lvl="0" indent="508000" algn="just" defTabSz="825500" rtl="0" eaLnBrk="1" fontAlgn="auto" latinLnBrk="0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100" b="0" dirty="0">
                <a:effectLst/>
                <a:latin typeface="S-Core Dream 6 Bold"/>
                <a:cs typeface="Times New Roman" panose="02020603050405020304" pitchFamily="18" charset="0"/>
              </a:rPr>
              <a:t>STORY(</a:t>
            </a:r>
            <a:r>
              <a:rPr lang="en-US" altLang="ko-KR" sz="4100" b="0" u="sng" dirty="0" err="1">
                <a:effectLst/>
                <a:latin typeface="S-Core Dream 6 Bold"/>
                <a:cs typeface="Times New Roman" panose="02020603050405020304" pitchFamily="18" charset="0"/>
              </a:rPr>
              <a:t>Storyid</a:t>
            </a:r>
            <a:r>
              <a:rPr lang="en-US" altLang="ko-KR" sz="4100" b="0" dirty="0">
                <a:effectLst/>
                <a:latin typeface="S-Core Dream 6 Bold"/>
                <a:cs typeface="Times New Roman" panose="02020603050405020304" pitchFamily="18" charset="0"/>
              </a:rPr>
              <a:t>, </a:t>
            </a:r>
            <a:r>
              <a:rPr lang="en-US" altLang="ko-KR" sz="4100" b="0" dirty="0" err="1">
                <a:effectLst/>
                <a:latin typeface="S-Core Dream 6 Bold"/>
                <a:cs typeface="Times New Roman" panose="02020603050405020304" pitchFamily="18" charset="0"/>
              </a:rPr>
              <a:t>Writedate</a:t>
            </a:r>
            <a:r>
              <a:rPr lang="en-US" altLang="ko-KR" sz="4100" b="0" dirty="0">
                <a:effectLst/>
                <a:latin typeface="S-Core Dream 6 Bold"/>
                <a:cs typeface="Times New Roman" panose="02020603050405020304" pitchFamily="18" charset="0"/>
              </a:rPr>
              <a:t>, </a:t>
            </a:r>
            <a:r>
              <a:rPr lang="en-US" altLang="ko-KR" sz="4100" b="0" dirty="0" err="1">
                <a:effectLst/>
                <a:latin typeface="S-Core Dream 6 Bold"/>
                <a:cs typeface="Times New Roman" panose="02020603050405020304" pitchFamily="18" charset="0"/>
              </a:rPr>
              <a:t>S_contents</a:t>
            </a:r>
            <a:r>
              <a:rPr lang="en-US" altLang="ko-KR" sz="4100" b="0" dirty="0">
                <a:effectLst/>
                <a:latin typeface="S-Core Dream 6 Bold"/>
                <a:cs typeface="Times New Roman" panose="02020603050405020304" pitchFamily="18" charset="0"/>
              </a:rPr>
              <a:t>, </a:t>
            </a:r>
            <a:r>
              <a:rPr lang="en-US" altLang="ko-KR" sz="4100" b="0" dirty="0" err="1">
                <a:solidFill>
                  <a:srgbClr val="2F5496"/>
                </a:solidFill>
                <a:effectLst/>
                <a:latin typeface="S-Core Dream 6 Bold"/>
                <a:cs typeface="Times New Roman" panose="02020603050405020304" pitchFamily="18" charset="0"/>
              </a:rPr>
              <a:t>Story_Pageid</a:t>
            </a:r>
            <a:r>
              <a:rPr lang="en-US" altLang="ko-KR" sz="4100" b="0" dirty="0">
                <a:effectLst/>
                <a:latin typeface="S-Core Dream 6 Bold"/>
                <a:cs typeface="Times New Roman" panose="02020603050405020304" pitchFamily="18" charset="0"/>
              </a:rPr>
              <a:t>)</a:t>
            </a:r>
            <a:endParaRPr kumimoji="0" lang="ko-KR" altLang="ko-KR" sz="4100" b="0" i="0" u="none" strike="noStrike" kern="100" cap="none" spc="0" normalizeH="0" baseline="0" noProof="0" dirty="0">
              <a:ln>
                <a:noFill/>
              </a:ln>
              <a:solidFill>
                <a:scrgbClr r="0" g="0" b="0"/>
              </a:solidFill>
              <a:effectLst/>
              <a:uLnTx/>
              <a:uFillTx/>
              <a:latin typeface="S-Core Dream 6 Bold"/>
              <a:ea typeface="맑은 고딕" panose="020B0503020000020004" pitchFamily="50" charset="-127"/>
              <a:cs typeface="Times New Roman" panose="02020603050405020304" pitchFamily="18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467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7190318" y="1650898"/>
            <a:ext cx="10070064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단계</a:t>
            </a:r>
            <a:r>
              <a:rPr lang="en-US" altLang="ko-KR" sz="6000" dirty="0"/>
              <a:t>5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: 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정규 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2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진 </a:t>
            </a:r>
            <a:r>
              <a:rPr lang="en-US" altLang="ko-KR" sz="6000" dirty="0"/>
              <a:t>M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:N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관계 타입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27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4" name="슬라이드에서 발표할 내용 삽입">
            <a:extLst>
              <a:ext uri="{FF2B5EF4-FFF2-40B4-BE49-F238E27FC236}">
                <a16:creationId xmlns:a16="http://schemas.microsoft.com/office/drawing/2014/main" id="{B8F456D9-1B85-4718-A618-C3E900F279DC}"/>
              </a:ext>
            </a:extLst>
          </p:cNvPr>
          <p:cNvSpPr txBox="1"/>
          <p:nvPr/>
        </p:nvSpPr>
        <p:spPr>
          <a:xfrm>
            <a:off x="1901440" y="3652097"/>
            <a:ext cx="1203665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. </a:t>
            </a:r>
            <a:r>
              <a:rPr lang="ko-KR" altLang="en-US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사용자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와 게시물 간의 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‘</a:t>
            </a:r>
            <a:r>
              <a:rPr lang="ko-KR" altLang="en-US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좋아요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‘ 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 관계</a:t>
            </a:r>
            <a:endParaRPr kumimoji="0" lang="en-US" altLang="ko-KR" sz="4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21" name="슬라이드에서 발표할 내용 삽입">
            <a:extLst>
              <a:ext uri="{FF2B5EF4-FFF2-40B4-BE49-F238E27FC236}">
                <a16:creationId xmlns:a16="http://schemas.microsoft.com/office/drawing/2014/main" id="{ABC414E6-B275-4C80-91B3-038A4EB02B13}"/>
              </a:ext>
            </a:extLst>
          </p:cNvPr>
          <p:cNvSpPr txBox="1"/>
          <p:nvPr/>
        </p:nvSpPr>
        <p:spPr>
          <a:xfrm>
            <a:off x="2655352" y="4766854"/>
            <a:ext cx="20090232" cy="794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482600" marR="0" lvl="0" indent="0" algn="just" defTabSz="825500" rtl="0" eaLnBrk="1" fontAlgn="auto" latinLnBrk="0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effectLst/>
                <a:cs typeface="Times New Roman" panose="02020603050405020304" pitchFamily="18" charset="0"/>
              </a:rPr>
              <a:t>PLIKE(</a:t>
            </a:r>
            <a:r>
              <a:rPr lang="en-US" altLang="ko-KR" sz="4400" u="sng" dirty="0" err="1">
                <a:solidFill>
                  <a:schemeClr val="accent1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Plike_Userid</a:t>
            </a:r>
            <a:r>
              <a:rPr lang="en-US" altLang="ko-KR" sz="4400" dirty="0">
                <a:effectLst/>
                <a:cs typeface="Times New Roman" panose="02020603050405020304" pitchFamily="18" charset="0"/>
              </a:rPr>
              <a:t>, </a:t>
            </a:r>
            <a:r>
              <a:rPr lang="en-US" altLang="ko-KR" sz="4400" u="sng" dirty="0" err="1">
                <a:solidFill>
                  <a:schemeClr val="accent1">
                    <a:lumMod val="50000"/>
                  </a:schemeClr>
                </a:solidFill>
                <a:effectLst/>
                <a:cs typeface="Times New Roman" panose="02020603050405020304" pitchFamily="18" charset="0"/>
              </a:rPr>
              <a:t>Like_Postid</a:t>
            </a:r>
            <a:r>
              <a:rPr lang="en-US" altLang="ko-KR" sz="4400" dirty="0">
                <a:effectLst/>
                <a:cs typeface="Times New Roman" panose="02020603050405020304" pitchFamily="18" charset="0"/>
              </a:rPr>
              <a:t>, Emotion)</a:t>
            </a:r>
            <a:endParaRPr kumimoji="0" lang="ko-KR" altLang="ko-KR" sz="4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22" name="슬라이드에서 발표할 내용 삽입">
            <a:extLst>
              <a:ext uri="{FF2B5EF4-FFF2-40B4-BE49-F238E27FC236}">
                <a16:creationId xmlns:a16="http://schemas.microsoft.com/office/drawing/2014/main" id="{50C05AC9-337C-4314-A577-8956EA386D6C}"/>
              </a:ext>
            </a:extLst>
          </p:cNvPr>
          <p:cNvSpPr txBox="1"/>
          <p:nvPr/>
        </p:nvSpPr>
        <p:spPr>
          <a:xfrm>
            <a:off x="1534816" y="6793458"/>
            <a:ext cx="1203665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. 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사용자와 댓글 간의 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‘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좋아요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‘ 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 관계</a:t>
            </a:r>
            <a:endParaRPr kumimoji="0" lang="en-US" altLang="ko-KR" sz="4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0FFE1-0373-44AE-BFB5-9A862C1BECC3}"/>
              </a:ext>
            </a:extLst>
          </p:cNvPr>
          <p:cNvSpPr txBox="1"/>
          <p:nvPr/>
        </p:nvSpPr>
        <p:spPr>
          <a:xfrm>
            <a:off x="2506924" y="7936414"/>
            <a:ext cx="12192000" cy="76944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wrap="square">
            <a:spAutoFit/>
          </a:bodyPr>
          <a:lstStyle/>
          <a:p>
            <a:r>
              <a:rPr lang="en-US" altLang="ko-KR" sz="4400" b="0" dirty="0">
                <a:effectLst/>
                <a:latin typeface="S-Core Dream 6 Bold"/>
                <a:cs typeface="Times New Roman" panose="02020603050405020304" pitchFamily="18" charset="0"/>
              </a:rPr>
              <a:t>CLIKE(</a:t>
            </a:r>
            <a:r>
              <a:rPr lang="en-US" altLang="ko-KR" sz="4400" b="0" u="sng" dirty="0" err="1">
                <a:solidFill>
                  <a:schemeClr val="accent1">
                    <a:lumMod val="50000"/>
                  </a:schemeClr>
                </a:solidFill>
                <a:effectLst/>
                <a:latin typeface="S-Core Dream 6 Bold"/>
                <a:cs typeface="Times New Roman" panose="02020603050405020304" pitchFamily="18" charset="0"/>
              </a:rPr>
              <a:t>Clike_Userid</a:t>
            </a:r>
            <a:r>
              <a:rPr lang="en-US" altLang="ko-KR" sz="4400" b="0" dirty="0">
                <a:effectLst/>
                <a:latin typeface="S-Core Dream 6 Bold"/>
                <a:cs typeface="Times New Roman" panose="02020603050405020304" pitchFamily="18" charset="0"/>
              </a:rPr>
              <a:t>, </a:t>
            </a:r>
            <a:r>
              <a:rPr lang="en-US" altLang="ko-KR" sz="4400" b="0" u="sng" dirty="0" err="1">
                <a:solidFill>
                  <a:schemeClr val="accent1">
                    <a:lumMod val="50000"/>
                  </a:schemeClr>
                </a:solidFill>
                <a:effectLst/>
                <a:latin typeface="S-Core Dream 6 Bold"/>
                <a:cs typeface="Times New Roman" panose="02020603050405020304" pitchFamily="18" charset="0"/>
              </a:rPr>
              <a:t>Like_Commentid</a:t>
            </a:r>
            <a:r>
              <a:rPr lang="en-US" altLang="ko-KR" sz="4400" b="0" dirty="0">
                <a:effectLst/>
                <a:latin typeface="S-Core Dream 6 Bold"/>
                <a:cs typeface="Times New Roman" panose="02020603050405020304" pitchFamily="18" charset="0"/>
              </a:rPr>
              <a:t>, Emotion)</a:t>
            </a:r>
            <a:endParaRPr lang="ko-KR" altLang="en-US" sz="4400" b="0" dirty="0">
              <a:latin typeface="S-Core Dream 6 Bold"/>
            </a:endParaRPr>
          </a:p>
        </p:txBody>
      </p:sp>
      <p:sp>
        <p:nvSpPr>
          <p:cNvPr id="19" name="슬라이드에서 발표할 내용 삽입">
            <a:extLst>
              <a:ext uri="{FF2B5EF4-FFF2-40B4-BE49-F238E27FC236}">
                <a16:creationId xmlns:a16="http://schemas.microsoft.com/office/drawing/2014/main" id="{35C9F228-478A-44D9-B9DD-E308E6927063}"/>
              </a:ext>
            </a:extLst>
          </p:cNvPr>
          <p:cNvSpPr txBox="1"/>
          <p:nvPr/>
        </p:nvSpPr>
        <p:spPr>
          <a:xfrm>
            <a:off x="1902422" y="9746220"/>
            <a:ext cx="1203665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3. 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사용자와 페이지 간의 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‘</a:t>
            </a:r>
            <a:r>
              <a:rPr kumimoji="0" lang="ko-KR" altLang="en-US" sz="48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팔로우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‘ 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 관계</a:t>
            </a:r>
            <a:endParaRPr kumimoji="0" lang="en-US" altLang="ko-KR" sz="4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32B9D2-E3C0-4CE8-B7ED-B0241B431340}"/>
              </a:ext>
            </a:extLst>
          </p:cNvPr>
          <p:cNvSpPr txBox="1"/>
          <p:nvPr/>
        </p:nvSpPr>
        <p:spPr>
          <a:xfrm>
            <a:off x="1751602" y="10923739"/>
            <a:ext cx="12192000" cy="76944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wrap="square">
            <a:spAutoFit/>
          </a:bodyPr>
          <a:lstStyle/>
          <a:p>
            <a:r>
              <a:rPr lang="en-US" altLang="ko-KR" sz="4400" b="0" dirty="0">
                <a:effectLst/>
                <a:latin typeface="S-Core Dream 6 Bold"/>
                <a:cs typeface="Times New Roman" panose="02020603050405020304" pitchFamily="18" charset="0"/>
              </a:rPr>
              <a:t>FOLLOW(</a:t>
            </a:r>
            <a:r>
              <a:rPr lang="en-US" altLang="ko-KR" sz="4400" b="0" u="sng" dirty="0" err="1">
                <a:solidFill>
                  <a:schemeClr val="accent1">
                    <a:lumMod val="50000"/>
                  </a:schemeClr>
                </a:solidFill>
                <a:effectLst/>
                <a:latin typeface="S-Core Dream 6 Bold"/>
                <a:cs typeface="Times New Roman" panose="02020603050405020304" pitchFamily="18" charset="0"/>
              </a:rPr>
              <a:t>Follow_Userid</a:t>
            </a:r>
            <a:r>
              <a:rPr lang="en-US" altLang="ko-KR" sz="4400" b="0" dirty="0">
                <a:effectLst/>
                <a:latin typeface="S-Core Dream 6 Bold"/>
                <a:cs typeface="Times New Roman" panose="02020603050405020304" pitchFamily="18" charset="0"/>
              </a:rPr>
              <a:t>, </a:t>
            </a:r>
            <a:r>
              <a:rPr lang="en-US" altLang="ko-KR" sz="4400" b="0" u="sng" dirty="0" err="1">
                <a:solidFill>
                  <a:schemeClr val="accent1">
                    <a:lumMod val="50000"/>
                  </a:schemeClr>
                </a:solidFill>
                <a:effectLst/>
                <a:latin typeface="S-Core Dream 6 Bold"/>
                <a:cs typeface="Times New Roman" panose="02020603050405020304" pitchFamily="18" charset="0"/>
              </a:rPr>
              <a:t>Follow_Pageid</a:t>
            </a:r>
            <a:r>
              <a:rPr lang="en-US" altLang="ko-KR" sz="4400" b="0" dirty="0">
                <a:effectLst/>
                <a:latin typeface="S-Core Dream 6 Bold"/>
                <a:cs typeface="Times New Roman" panose="02020603050405020304" pitchFamily="18" charset="0"/>
              </a:rPr>
              <a:t>)</a:t>
            </a:r>
            <a:endParaRPr lang="ko-KR" altLang="en-US" sz="4100" b="0" dirty="0">
              <a:latin typeface="S-Core Dream 6 Bold"/>
            </a:endParaRPr>
          </a:p>
        </p:txBody>
      </p:sp>
    </p:spTree>
    <p:extLst>
      <p:ext uri="{BB962C8B-B14F-4D97-AF65-F5344CB8AC3E}">
        <p14:creationId xmlns:p14="http://schemas.microsoft.com/office/powerpoint/2010/main" val="25486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7190317" y="1650898"/>
            <a:ext cx="10070064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단계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5: 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정규 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2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진 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M:N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관계 타입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28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4" name="슬라이드에서 발표할 내용 삽입">
            <a:extLst>
              <a:ext uri="{FF2B5EF4-FFF2-40B4-BE49-F238E27FC236}">
                <a16:creationId xmlns:a16="http://schemas.microsoft.com/office/drawing/2014/main" id="{B8F456D9-1B85-4718-A618-C3E900F279DC}"/>
              </a:ext>
            </a:extLst>
          </p:cNvPr>
          <p:cNvSpPr txBox="1"/>
          <p:nvPr/>
        </p:nvSpPr>
        <p:spPr>
          <a:xfrm>
            <a:off x="1737217" y="4954886"/>
            <a:ext cx="1162416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. 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사용자와 그룹 간의 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‘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가입하다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’ 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 관계</a:t>
            </a:r>
            <a:endParaRPr kumimoji="0" lang="en-US" altLang="ko-KR" sz="4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21" name="슬라이드에서 발표할 내용 삽입">
            <a:extLst>
              <a:ext uri="{FF2B5EF4-FFF2-40B4-BE49-F238E27FC236}">
                <a16:creationId xmlns:a16="http://schemas.microsoft.com/office/drawing/2014/main" id="{ABC414E6-B275-4C80-91B3-038A4EB02B13}"/>
              </a:ext>
            </a:extLst>
          </p:cNvPr>
          <p:cNvSpPr txBox="1"/>
          <p:nvPr/>
        </p:nvSpPr>
        <p:spPr>
          <a:xfrm>
            <a:off x="2655352" y="6219101"/>
            <a:ext cx="9192404" cy="747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JOINING(</a:t>
            </a:r>
            <a:r>
              <a:rPr lang="en-US" altLang="ko-KR" sz="4100" u="sng" kern="100" dirty="0" err="1">
                <a:solidFill>
                  <a:schemeClr val="accent1">
                    <a:lumMod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Join_Userid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u="sng" kern="100" dirty="0" err="1">
                <a:solidFill>
                  <a:schemeClr val="accent1">
                    <a:lumMod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Join_Groupid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41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슬라이드에서 발표할 내용 삽입">
            <a:extLst>
              <a:ext uri="{FF2B5EF4-FFF2-40B4-BE49-F238E27FC236}">
                <a16:creationId xmlns:a16="http://schemas.microsoft.com/office/drawing/2014/main" id="{50C05AC9-337C-4314-A577-8956EA386D6C}"/>
              </a:ext>
            </a:extLst>
          </p:cNvPr>
          <p:cNvSpPr txBox="1"/>
          <p:nvPr/>
        </p:nvSpPr>
        <p:spPr>
          <a:xfrm>
            <a:off x="2090619" y="8495309"/>
            <a:ext cx="1203665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. 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사용자와 사용자 간의 </a:t>
            </a:r>
            <a:r>
              <a:rPr lang="en-US" altLang="ko-KR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친구 추가</a:t>
            </a:r>
            <a:r>
              <a:rPr lang="en-US" altLang="ko-KR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관계</a:t>
            </a:r>
            <a:endParaRPr kumimoji="0" lang="en-US" altLang="ko-KR" sz="4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0FFE1-0373-44AE-BFB5-9A862C1BECC3}"/>
              </a:ext>
            </a:extLst>
          </p:cNvPr>
          <p:cNvSpPr txBox="1"/>
          <p:nvPr/>
        </p:nvSpPr>
        <p:spPr>
          <a:xfrm>
            <a:off x="2655352" y="9799969"/>
            <a:ext cx="12192000" cy="72327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wrap="square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100" b="0" dirty="0">
                <a:effectLst/>
                <a:latin typeface="S-Core Dream 6 Bold"/>
                <a:cs typeface="Times New Roman" panose="02020603050405020304" pitchFamily="18" charset="0"/>
              </a:rPr>
              <a:t>FRIEND(</a:t>
            </a:r>
            <a:r>
              <a:rPr lang="en-US" altLang="ko-KR" sz="4100" b="0" u="sng" dirty="0" err="1">
                <a:solidFill>
                  <a:schemeClr val="accent1">
                    <a:lumMod val="50000"/>
                  </a:schemeClr>
                </a:solidFill>
                <a:effectLst/>
                <a:latin typeface="S-Core Dream 6 Bold"/>
                <a:cs typeface="Times New Roman" panose="02020603050405020304" pitchFamily="18" charset="0"/>
              </a:rPr>
              <a:t>Userid</a:t>
            </a:r>
            <a:r>
              <a:rPr lang="en-US" altLang="ko-KR" sz="4100" b="0" dirty="0">
                <a:effectLst/>
                <a:latin typeface="S-Core Dream 6 Bold"/>
                <a:cs typeface="Times New Roman" panose="02020603050405020304" pitchFamily="18" charset="0"/>
              </a:rPr>
              <a:t>, </a:t>
            </a:r>
            <a:r>
              <a:rPr lang="en-US" altLang="ko-KR" sz="4100" b="0" u="sng" dirty="0" err="1">
                <a:solidFill>
                  <a:schemeClr val="accent1">
                    <a:lumMod val="50000"/>
                  </a:schemeClr>
                </a:solidFill>
                <a:effectLst/>
                <a:latin typeface="S-Core Dream 6 Bold"/>
                <a:cs typeface="Times New Roman" panose="02020603050405020304" pitchFamily="18" charset="0"/>
              </a:rPr>
              <a:t>Friendid</a:t>
            </a:r>
            <a:r>
              <a:rPr lang="en-US" altLang="ko-KR" sz="4100" b="0" dirty="0">
                <a:effectLst/>
                <a:latin typeface="S-Core Dream 6 Bold"/>
                <a:cs typeface="Times New Roman" panose="02020603050405020304" pitchFamily="18" charset="0"/>
              </a:rPr>
              <a:t>)</a:t>
            </a:r>
            <a:endParaRPr kumimoji="0" lang="ko-KR" altLang="en-US" sz="4100" b="0" i="0" u="none" strike="noStrike" kern="0" cap="none" spc="0" normalizeH="0" baseline="0" noProof="0" dirty="0">
              <a:ln>
                <a:noFill/>
              </a:ln>
              <a:solidFill>
                <a:scrgbClr r="0" g="0" b="0"/>
              </a:solidFill>
              <a:effectLst/>
              <a:uLnTx/>
              <a:uFillTx/>
              <a:latin typeface="S-Core Dream 6 Bold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3495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8326849" y="1650898"/>
            <a:ext cx="7797006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단계</a:t>
            </a:r>
            <a:r>
              <a:rPr lang="en-US" altLang="ko-KR" sz="6000" dirty="0"/>
              <a:t>7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: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다치 </a:t>
            </a:r>
            <a:r>
              <a:rPr kumimoji="0" lang="ko-KR" altLang="en-US" sz="6000" b="0" i="0" u="none" strike="noStrike" kern="0" cap="none" spc="0" normalizeH="0" baseline="0" noProof="0" dirty="0" err="1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애트리뷰트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29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4" name="슬라이드에서 발표할 내용 삽입">
            <a:extLst>
              <a:ext uri="{FF2B5EF4-FFF2-40B4-BE49-F238E27FC236}">
                <a16:creationId xmlns:a16="http://schemas.microsoft.com/office/drawing/2014/main" id="{B8F456D9-1B85-4718-A618-C3E900F279DC}"/>
              </a:ext>
            </a:extLst>
          </p:cNvPr>
          <p:cNvSpPr txBox="1"/>
          <p:nvPr/>
        </p:nvSpPr>
        <p:spPr>
          <a:xfrm>
            <a:off x="2750668" y="5400725"/>
            <a:ext cx="1203665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1. 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댓글 릴레이션</a:t>
            </a:r>
            <a:endParaRPr kumimoji="0" lang="en-US" altLang="ko-KR" sz="4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21" name="슬라이드에서 발표할 내용 삽입">
            <a:extLst>
              <a:ext uri="{FF2B5EF4-FFF2-40B4-BE49-F238E27FC236}">
                <a16:creationId xmlns:a16="http://schemas.microsoft.com/office/drawing/2014/main" id="{ABC414E6-B275-4C80-91B3-038A4EB02B13}"/>
              </a:ext>
            </a:extLst>
          </p:cNvPr>
          <p:cNvSpPr txBox="1"/>
          <p:nvPr/>
        </p:nvSpPr>
        <p:spPr>
          <a:xfrm>
            <a:off x="2758952" y="6353944"/>
            <a:ext cx="20555945" cy="3276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COMMENTS(</a:t>
            </a:r>
            <a:r>
              <a:rPr lang="en-US" altLang="ko-KR" sz="4100" u="sng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Commentid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Writedate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solidFill>
                  <a:schemeClr val="accent1">
                    <a:lumMod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Comment_Userid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solidFill>
                  <a:schemeClr val="accent1">
                    <a:lumMod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Comment_Postid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defRPr/>
            </a:pPr>
            <a:endParaRPr lang="en-US" altLang="ko-KR" sz="44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altLang="ko-KR" sz="45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4500" kern="1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태그된</a:t>
            </a:r>
            <a:r>
              <a:rPr lang="ko-KR" altLang="en-US" sz="45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사람들 릴레이션</a:t>
            </a:r>
            <a:r>
              <a:rPr lang="en-US" altLang="ko-KR" sz="45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45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COMMENTSTAG(</a:t>
            </a:r>
            <a:r>
              <a:rPr lang="en-US" altLang="ko-KR" sz="4100" u="sng" kern="100" dirty="0" err="1">
                <a:solidFill>
                  <a:schemeClr val="accent1">
                    <a:lumMod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Commentid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u="sng" kern="100" dirty="0" err="1">
                <a:solidFill>
                  <a:schemeClr val="accent1">
                    <a:lumMod val="50000"/>
                  </a:schemeClr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Tag_User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41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26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facebook.png" descr="fac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11" y="3844155"/>
            <a:ext cx="2449330" cy="2449330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1. 첫번째 컨텐츠"/>
          <p:cNvSpPr txBox="1"/>
          <p:nvPr/>
        </p:nvSpPr>
        <p:spPr>
          <a:xfrm>
            <a:off x="10398241" y="7176508"/>
            <a:ext cx="358752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solidFill>
                  <a:srgbClr val="FFFFFF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6 Bold"/>
                <a:sym typeface="S-Core Dream 6 Bold"/>
              </a:rPr>
              <a:t>1. </a:t>
            </a:r>
            <a:r>
              <a:rPr kumimoji="0" lang="en-US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6 Bold"/>
                <a:sym typeface="S-Core Dream 6 Bold"/>
              </a:rPr>
              <a:t> </a:t>
            </a:r>
            <a:r>
              <a:rPr kumimoji="0" lang="ko-KR" altLang="en-US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6 Bold"/>
                <a:sym typeface="S-Core Dream 6 Bold"/>
              </a:rPr>
              <a:t>업무 분석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2A6C8E-A446-474D-BA1F-946517FD98A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7" name="선">
            <a:extLst>
              <a:ext uri="{FF2B5EF4-FFF2-40B4-BE49-F238E27FC236}">
                <a16:creationId xmlns:a16="http://schemas.microsoft.com/office/drawing/2014/main" id="{6CC5E1C2-8CDB-44D9-AE8D-25DB884A417C}"/>
              </a:ext>
            </a:extLst>
          </p:cNvPr>
          <p:cNvSpPr/>
          <p:nvPr/>
        </p:nvSpPr>
        <p:spPr>
          <a:xfrm>
            <a:off x="11539434" y="8370168"/>
            <a:ext cx="1305131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57268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facebook.png" descr="fac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335" y="3902910"/>
            <a:ext cx="2449330" cy="24493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EFA9F-33D3-44E6-BD59-DAC63C23E3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FECC00-99C5-44BC-B9A2-760ED5B25A0E}"/>
              </a:ext>
            </a:extLst>
          </p:cNvPr>
          <p:cNvGrpSpPr/>
          <p:nvPr/>
        </p:nvGrpSpPr>
        <p:grpSpPr>
          <a:xfrm>
            <a:off x="10149774" y="6861416"/>
            <a:ext cx="4084451" cy="2084816"/>
            <a:chOff x="10149774" y="6861416"/>
            <a:chExt cx="4084451" cy="2084816"/>
          </a:xfrm>
        </p:grpSpPr>
        <p:sp>
          <p:nvSpPr>
            <p:cNvPr id="9" name="2. 두번째 컨텐츠">
              <a:extLst>
                <a:ext uri="{FF2B5EF4-FFF2-40B4-BE49-F238E27FC236}">
                  <a16:creationId xmlns:a16="http://schemas.microsoft.com/office/drawing/2014/main" id="{A9A05A75-C6B5-46C2-B75E-DB4F1EFD7164}"/>
                </a:ext>
              </a:extLst>
            </p:cNvPr>
            <p:cNvSpPr txBox="1"/>
            <p:nvPr/>
          </p:nvSpPr>
          <p:spPr>
            <a:xfrm>
              <a:off x="10975176" y="8060550"/>
              <a:ext cx="2874185" cy="71814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000" b="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3</a:t>
              </a:r>
              <a:r>
                <a:rPr kumimoji="0" lang="ko-KR" altLang="ko-KR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.</a:t>
              </a:r>
              <a:r>
                <a:rPr kumimoji="0" lang="en-US" altLang="ko-KR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-(2)</a:t>
              </a:r>
              <a:r>
                <a:rPr kumimoji="0" lang="ko-KR" altLang="ko-KR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 </a:t>
              </a:r>
              <a:r>
                <a:rPr lang="ko-KR" altLang="en-US" sz="4000" dirty="0"/>
                <a:t>정규화</a:t>
              </a:r>
              <a:endPara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6 Bold"/>
                <a:sym typeface="S-Core Dream 6 Bold"/>
              </a:endParaRPr>
            </a:p>
          </p:txBody>
        </p:sp>
        <p:sp>
          <p:nvSpPr>
            <p:cNvPr id="10" name="선">
              <a:extLst>
                <a:ext uri="{FF2B5EF4-FFF2-40B4-BE49-F238E27FC236}">
                  <a16:creationId xmlns:a16="http://schemas.microsoft.com/office/drawing/2014/main" id="{B4707F8D-FF16-4D17-BAFE-3EC027DDFDD7}"/>
                </a:ext>
              </a:extLst>
            </p:cNvPr>
            <p:cNvSpPr/>
            <p:nvPr/>
          </p:nvSpPr>
          <p:spPr>
            <a:xfrm>
              <a:off x="11539434" y="8946232"/>
              <a:ext cx="1305131" cy="0"/>
            </a:xfrm>
            <a:prstGeom prst="line">
              <a:avLst/>
            </a:prstGeom>
            <a:ln w="25400">
              <a:solidFill>
                <a:srgbClr val="FFFFFF"/>
              </a:solidFill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sym typeface="Helvetica Neue Medium"/>
              </a:endParaRPr>
            </a:p>
          </p:txBody>
        </p:sp>
        <p:sp>
          <p:nvSpPr>
            <p:cNvPr id="11" name="1. 첫번째 컨텐츠">
              <a:extLst>
                <a:ext uri="{FF2B5EF4-FFF2-40B4-BE49-F238E27FC236}">
                  <a16:creationId xmlns:a16="http://schemas.microsoft.com/office/drawing/2014/main" id="{A80C898B-6626-420C-B93E-41D9A360FA56}"/>
                </a:ext>
              </a:extLst>
            </p:cNvPr>
            <p:cNvSpPr txBox="1"/>
            <p:nvPr/>
          </p:nvSpPr>
          <p:spPr>
            <a:xfrm>
              <a:off x="10149774" y="6861416"/>
              <a:ext cx="4084451" cy="872034"/>
            </a:xfrm>
            <a:prstGeom prst="rect">
              <a:avLst/>
            </a:prstGeom>
            <a:ln w="12700">
              <a:miter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defRPr sz="5000" b="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r>
                <a:rPr kumimoji="0" lang="en-US" altLang="ko-KR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3. </a:t>
              </a:r>
              <a:r>
                <a:rPr kumimoji="0" lang="ko-KR" altLang="en-US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논리적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59231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4429153" y="1650898"/>
            <a:ext cx="15592410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관계 데이터 베이스 설계의 비공식적인 지침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31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4" name="슬라이드에서 발표할 내용 삽입">
            <a:extLst>
              <a:ext uri="{FF2B5EF4-FFF2-40B4-BE49-F238E27FC236}">
                <a16:creationId xmlns:a16="http://schemas.microsoft.com/office/drawing/2014/main" id="{B8F456D9-1B85-4718-A618-C3E900F279DC}"/>
              </a:ext>
            </a:extLst>
          </p:cNvPr>
          <p:cNvSpPr txBox="1"/>
          <p:nvPr/>
        </p:nvSpPr>
        <p:spPr>
          <a:xfrm>
            <a:off x="3911080" y="4607222"/>
            <a:ext cx="1203665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- 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스토리 릴레이션 분해 </a:t>
            </a:r>
            <a:endParaRPr kumimoji="0" lang="en-US" altLang="ko-KR" sz="4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21" name="슬라이드에서 발표할 내용 삽입">
            <a:extLst>
              <a:ext uri="{FF2B5EF4-FFF2-40B4-BE49-F238E27FC236}">
                <a16:creationId xmlns:a16="http://schemas.microsoft.com/office/drawing/2014/main" id="{ABC414E6-B275-4C80-91B3-038A4EB02B13}"/>
              </a:ext>
            </a:extLst>
          </p:cNvPr>
          <p:cNvSpPr txBox="1"/>
          <p:nvPr/>
        </p:nvSpPr>
        <p:spPr>
          <a:xfrm>
            <a:off x="7979532" y="9628785"/>
            <a:ext cx="11406424" cy="2303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indent="508000"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STORY(</a:t>
            </a:r>
            <a:r>
              <a:rPr lang="en-US" altLang="ko-KR" sz="4100" u="sng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Storyid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Writedate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S_contents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41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508000"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USERSTORY(</a:t>
            </a:r>
            <a:r>
              <a:rPr lang="en-US" altLang="ko-KR" sz="4100" u="sng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Story_Userid</a:t>
            </a:r>
            <a:r>
              <a:rPr lang="en-US" altLang="ko-KR" sz="4100" kern="100" dirty="0">
                <a:solidFill>
                  <a:srgbClr val="2F5496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4100" u="sng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4100" u="sng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Storyid</a:t>
            </a:r>
            <a:r>
              <a:rPr lang="en-US" altLang="ko-KR" sz="4100" u="sng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41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508000"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PAGESTORY(</a:t>
            </a:r>
            <a:r>
              <a:rPr lang="en-US" altLang="ko-KR" sz="4100" u="sng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Story_Pageid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4100" u="sng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4100" u="sng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Storyid</a:t>
            </a:r>
            <a:endParaRPr lang="ko-KR" altLang="ko-KR" sz="41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슬라이드에서 발표할 내용 삽입">
            <a:extLst>
              <a:ext uri="{FF2B5EF4-FFF2-40B4-BE49-F238E27FC236}">
                <a16:creationId xmlns:a16="http://schemas.microsoft.com/office/drawing/2014/main" id="{06B86007-BAAE-4F07-BCCF-5E07829607EB}"/>
              </a:ext>
            </a:extLst>
          </p:cNvPr>
          <p:cNvSpPr txBox="1"/>
          <p:nvPr/>
        </p:nvSpPr>
        <p:spPr>
          <a:xfrm>
            <a:off x="3551040" y="3219858"/>
            <a:ext cx="1203665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1. 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널 값 최소화 </a:t>
            </a:r>
            <a:endParaRPr kumimoji="0" lang="en-US" altLang="ko-KR" sz="4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10" name="슬라이드에서 발표할 내용 삽입">
            <a:extLst>
              <a:ext uri="{FF2B5EF4-FFF2-40B4-BE49-F238E27FC236}">
                <a16:creationId xmlns:a16="http://schemas.microsoft.com/office/drawing/2014/main" id="{4DDAF9F8-210C-4FE2-B8A8-9354E0A1B733}"/>
              </a:ext>
            </a:extLst>
          </p:cNvPr>
          <p:cNvSpPr txBox="1"/>
          <p:nvPr/>
        </p:nvSpPr>
        <p:spPr>
          <a:xfrm>
            <a:off x="4429153" y="6035121"/>
            <a:ext cx="19206392" cy="747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indent="508000"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STORY(</a:t>
            </a:r>
            <a:r>
              <a:rPr lang="en-US" altLang="ko-KR" sz="4100" u="sng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Storyid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Writedate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S_contents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Story_Userid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Story_Pageid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41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4356A311-7386-42C1-8C3F-E04AC8302332}"/>
              </a:ext>
            </a:extLst>
          </p:cNvPr>
          <p:cNvSpPr/>
          <p:nvPr/>
        </p:nvSpPr>
        <p:spPr>
          <a:xfrm>
            <a:off x="11395318" y="7259411"/>
            <a:ext cx="1593363" cy="1522852"/>
          </a:xfrm>
          <a:prstGeom prst="downArrow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kumimoji="0" lang="ko-KR" altLang="en-US" sz="3200" b="0" i="0" u="none" strike="noStrike" cap="none" spc="0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9103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4429153" y="1650898"/>
            <a:ext cx="15592410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관계 데이터 베이스 설계의 비공식적인 지침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32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4" name="슬라이드에서 발표할 내용 삽입">
            <a:extLst>
              <a:ext uri="{FF2B5EF4-FFF2-40B4-BE49-F238E27FC236}">
                <a16:creationId xmlns:a16="http://schemas.microsoft.com/office/drawing/2014/main" id="{B8F456D9-1B85-4718-A618-C3E900F279DC}"/>
              </a:ext>
            </a:extLst>
          </p:cNvPr>
          <p:cNvSpPr txBox="1"/>
          <p:nvPr/>
        </p:nvSpPr>
        <p:spPr>
          <a:xfrm>
            <a:off x="4055096" y="4538458"/>
            <a:ext cx="1203665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- </a:t>
            </a:r>
            <a:r>
              <a:rPr lang="ko-KR" altLang="en-US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게시물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 릴레이션 분해 </a:t>
            </a:r>
            <a:endParaRPr kumimoji="0" lang="en-US" altLang="ko-KR" sz="4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21" name="슬라이드에서 발표할 내용 삽입">
            <a:extLst>
              <a:ext uri="{FF2B5EF4-FFF2-40B4-BE49-F238E27FC236}">
                <a16:creationId xmlns:a16="http://schemas.microsoft.com/office/drawing/2014/main" id="{ABC414E6-B275-4C80-91B3-038A4EB02B13}"/>
              </a:ext>
            </a:extLst>
          </p:cNvPr>
          <p:cNvSpPr txBox="1"/>
          <p:nvPr/>
        </p:nvSpPr>
        <p:spPr>
          <a:xfrm>
            <a:off x="8181799" y="9709229"/>
            <a:ext cx="8460940" cy="2303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indent="508000"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POST(</a:t>
            </a:r>
            <a:r>
              <a:rPr lang="en-US" altLang="ko-KR" sz="4100" u="sng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Postid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Postdate,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P_contents</a:t>
            </a:r>
            <a:r>
              <a:rPr lang="en-US" altLang="ko-KR" sz="4100" kern="100" dirty="0">
                <a:solidFill>
                  <a:srgbClr val="2F5496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41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508000"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USERPOST(</a:t>
            </a:r>
            <a:r>
              <a:rPr lang="en-US" altLang="ko-KR" sz="4100" u="sng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Post_Userid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4100" u="sng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4100" u="sng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Postid</a:t>
            </a:r>
            <a:r>
              <a:rPr lang="en-US" altLang="ko-KR" sz="4100" u="sng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41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508000"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PAGEPOST(</a:t>
            </a:r>
            <a:r>
              <a:rPr lang="en-US" altLang="ko-KR" sz="4100" u="sng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Post_Pageid</a:t>
            </a:r>
            <a:r>
              <a:rPr lang="en-US" altLang="ko-KR" sz="4100" kern="100" dirty="0">
                <a:solidFill>
                  <a:srgbClr val="2F5496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4100" u="sng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4100" u="sng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Postid</a:t>
            </a:r>
            <a:r>
              <a:rPr lang="en-US" altLang="ko-KR" sz="4100" u="sng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41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슬라이드에서 발표할 내용 삽입">
            <a:extLst>
              <a:ext uri="{FF2B5EF4-FFF2-40B4-BE49-F238E27FC236}">
                <a16:creationId xmlns:a16="http://schemas.microsoft.com/office/drawing/2014/main" id="{4DDAF9F8-210C-4FE2-B8A8-9354E0A1B733}"/>
              </a:ext>
            </a:extLst>
          </p:cNvPr>
          <p:cNvSpPr txBox="1"/>
          <p:nvPr/>
        </p:nvSpPr>
        <p:spPr>
          <a:xfrm>
            <a:off x="5387244" y="5989870"/>
            <a:ext cx="16506092" cy="747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indent="508000"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POST(</a:t>
            </a:r>
            <a:r>
              <a:rPr lang="en-US" altLang="ko-KR" sz="4100" u="sng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Postid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Postdate,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P_contents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Post_Userid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Post_Pageid</a:t>
            </a:r>
            <a:r>
              <a:rPr lang="en-US" altLang="ko-KR" sz="4100" kern="100" dirty="0">
                <a:solidFill>
                  <a:srgbClr val="2F5496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41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900D696-0B32-4018-BCCF-3B97BB717B19}"/>
              </a:ext>
            </a:extLst>
          </p:cNvPr>
          <p:cNvSpPr/>
          <p:nvPr/>
        </p:nvSpPr>
        <p:spPr>
          <a:xfrm>
            <a:off x="11395318" y="7325131"/>
            <a:ext cx="1593363" cy="1522852"/>
          </a:xfrm>
          <a:prstGeom prst="downArrow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kumimoji="0" lang="ko-KR" altLang="en-US" sz="3200" b="0" i="0" u="none" strike="noStrike" cap="none" spc="0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슬라이드에서 발표할 내용 삽입">
            <a:extLst>
              <a:ext uri="{FF2B5EF4-FFF2-40B4-BE49-F238E27FC236}">
                <a16:creationId xmlns:a16="http://schemas.microsoft.com/office/drawing/2014/main" id="{28970CD4-3963-490E-99E0-4898031D1086}"/>
              </a:ext>
            </a:extLst>
          </p:cNvPr>
          <p:cNvSpPr txBox="1"/>
          <p:nvPr/>
        </p:nvSpPr>
        <p:spPr>
          <a:xfrm>
            <a:off x="3551040" y="3219858"/>
            <a:ext cx="1203665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1. 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널 값 최소화 </a:t>
            </a:r>
            <a:endParaRPr kumimoji="0" lang="en-US" altLang="ko-KR" sz="4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</p:spTree>
    <p:extLst>
      <p:ext uri="{BB962C8B-B14F-4D97-AF65-F5344CB8AC3E}">
        <p14:creationId xmlns:p14="http://schemas.microsoft.com/office/powerpoint/2010/main" val="308805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9882570" y="1650898"/>
            <a:ext cx="4685577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sym typeface="S-Core Dream 6 Bold"/>
              </a:rPr>
              <a:t>&lt;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sym typeface="S-Core Dream 6 Bold"/>
              </a:rPr>
              <a:t>제</a:t>
            </a:r>
            <a:r>
              <a:rPr lang="en-US" altLang="ko-KR" sz="6000" dirty="0"/>
              <a:t> 1 </a:t>
            </a:r>
            <a:r>
              <a:rPr lang="ko-KR" altLang="en-US" sz="6000" dirty="0"/>
              <a:t>정규형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33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4" name="슬라이드에서 발표할 내용 삽입">
            <a:extLst>
              <a:ext uri="{FF2B5EF4-FFF2-40B4-BE49-F238E27FC236}">
                <a16:creationId xmlns:a16="http://schemas.microsoft.com/office/drawing/2014/main" id="{B8F456D9-1B85-4718-A618-C3E900F279DC}"/>
              </a:ext>
            </a:extLst>
          </p:cNvPr>
          <p:cNvSpPr txBox="1"/>
          <p:nvPr/>
        </p:nvSpPr>
        <p:spPr>
          <a:xfrm>
            <a:off x="3226438" y="6508622"/>
            <a:ext cx="1203665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- </a:t>
            </a:r>
            <a:r>
              <a:rPr kumimoji="0" lang="ko-KR" altLang="en-US" sz="4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댓글 릴레이션</a:t>
            </a:r>
            <a:endParaRPr kumimoji="0" lang="en-US" altLang="ko-KR" sz="4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9" name="슬라이드에서 발표할 내용 삽입">
            <a:extLst>
              <a:ext uri="{FF2B5EF4-FFF2-40B4-BE49-F238E27FC236}">
                <a16:creationId xmlns:a16="http://schemas.microsoft.com/office/drawing/2014/main" id="{06B86007-BAAE-4F07-BCCF-5E07829607EB}"/>
              </a:ext>
            </a:extLst>
          </p:cNvPr>
          <p:cNvSpPr txBox="1"/>
          <p:nvPr/>
        </p:nvSpPr>
        <p:spPr>
          <a:xfrm>
            <a:off x="3659052" y="3204070"/>
            <a:ext cx="19242396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릴레이션의 모든 </a:t>
            </a:r>
            <a:r>
              <a:rPr lang="ko-KR" altLang="en-US" sz="4800" kern="1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애트리뷰트가</a:t>
            </a:r>
            <a:r>
              <a:rPr lang="ko-KR" altLang="en-US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4800" kern="100">
                <a:ea typeface="맑은 고딕" panose="020B0503020000020004" pitchFamily="50" charset="-127"/>
                <a:cs typeface="Times New Roman" panose="02020603050405020304" pitchFamily="18" charset="0"/>
              </a:rPr>
              <a:t>원자 값 만을 </a:t>
            </a:r>
            <a:r>
              <a:rPr lang="ko-KR" altLang="en-US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갖는다</a:t>
            </a:r>
            <a:r>
              <a:rPr lang="en-US" altLang="ko-KR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kern="1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애트리뷰트에</a:t>
            </a:r>
            <a:r>
              <a:rPr lang="ko-KR" altLang="en-US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다치</a:t>
            </a:r>
            <a:r>
              <a:rPr lang="en-US" altLang="ko-KR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4800" kern="1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애트리뷰트가</a:t>
            </a:r>
            <a:r>
              <a:rPr lang="ko-KR" altLang="en-US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나타나지 않으면 </a:t>
            </a:r>
            <a:r>
              <a:rPr lang="en-US" altLang="ko-KR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정규형 만족</a:t>
            </a:r>
            <a:r>
              <a:rPr lang="en-US" altLang="ko-KR" sz="48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4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12" name="슬라이드에서 발표할 내용 삽입">
            <a:extLst>
              <a:ext uri="{FF2B5EF4-FFF2-40B4-BE49-F238E27FC236}">
                <a16:creationId xmlns:a16="http://schemas.microsoft.com/office/drawing/2014/main" id="{69EC435A-7A51-4BF4-8BF5-BA119DF5EDED}"/>
              </a:ext>
            </a:extLst>
          </p:cNvPr>
          <p:cNvSpPr txBox="1"/>
          <p:nvPr/>
        </p:nvSpPr>
        <p:spPr>
          <a:xfrm>
            <a:off x="3227004" y="7506072"/>
            <a:ext cx="20555945" cy="319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COMMENTS(</a:t>
            </a:r>
            <a:r>
              <a:rPr lang="en-US" altLang="ko-KR" sz="4100" u="sng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Commentid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Writedate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Comment_Userid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Comment_Postid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defRPr/>
            </a:pPr>
            <a:endParaRPr lang="en-US" altLang="ko-KR" sz="44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altLang="ko-KR" sz="45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4500" kern="1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태그된</a:t>
            </a:r>
            <a:r>
              <a:rPr lang="ko-KR" altLang="en-US" sz="45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사람들 릴레이션</a:t>
            </a:r>
            <a:r>
              <a:rPr lang="en-US" altLang="ko-KR" sz="45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45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COMMENTSTAG(</a:t>
            </a:r>
            <a:r>
              <a:rPr lang="en-US" altLang="ko-KR" sz="4100" u="sng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Commentid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100" u="sng" kern="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Tag_User</a:t>
            </a:r>
            <a:r>
              <a:rPr lang="en-US" altLang="ko-KR" sz="4100" kern="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4100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98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facebook.png" descr="fac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335" y="3902910"/>
            <a:ext cx="2449330" cy="24493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EFA9F-33D3-44E6-BD59-DAC63C23E3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FECC00-99C5-44BC-B9A2-760ED5B25A0E}"/>
              </a:ext>
            </a:extLst>
          </p:cNvPr>
          <p:cNvGrpSpPr/>
          <p:nvPr/>
        </p:nvGrpSpPr>
        <p:grpSpPr>
          <a:xfrm>
            <a:off x="9064403" y="6858000"/>
            <a:ext cx="6695744" cy="2084816"/>
            <a:chOff x="9064403" y="6861416"/>
            <a:chExt cx="6695744" cy="2084816"/>
          </a:xfrm>
        </p:grpSpPr>
        <p:sp>
          <p:nvSpPr>
            <p:cNvPr id="9" name="2. 두번째 컨텐츠">
              <a:extLst>
                <a:ext uri="{FF2B5EF4-FFF2-40B4-BE49-F238E27FC236}">
                  <a16:creationId xmlns:a16="http://schemas.microsoft.com/office/drawing/2014/main" id="{A9A05A75-C6B5-46C2-B75E-DB4F1EFD7164}"/>
                </a:ext>
              </a:extLst>
            </p:cNvPr>
            <p:cNvSpPr txBox="1"/>
            <p:nvPr/>
          </p:nvSpPr>
          <p:spPr>
            <a:xfrm>
              <a:off x="9064403" y="8060550"/>
              <a:ext cx="6695744" cy="71814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000" b="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000" dirty="0"/>
                <a:t>4.-(1</a:t>
              </a:r>
              <a:r>
                <a:rPr kumimoji="0" lang="en-US" altLang="ko-KR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)</a:t>
              </a:r>
              <a:r>
                <a:rPr kumimoji="0" lang="ko-KR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엔티티 타입 테이블 생성</a:t>
              </a:r>
              <a:endPara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6 Bold"/>
                <a:sym typeface="S-Core Dream 6 Bold"/>
              </a:endParaRPr>
            </a:p>
          </p:txBody>
        </p:sp>
        <p:sp>
          <p:nvSpPr>
            <p:cNvPr id="10" name="선">
              <a:extLst>
                <a:ext uri="{FF2B5EF4-FFF2-40B4-BE49-F238E27FC236}">
                  <a16:creationId xmlns:a16="http://schemas.microsoft.com/office/drawing/2014/main" id="{B4707F8D-FF16-4D17-BAFE-3EC027DDFDD7}"/>
                </a:ext>
              </a:extLst>
            </p:cNvPr>
            <p:cNvSpPr/>
            <p:nvPr/>
          </p:nvSpPr>
          <p:spPr>
            <a:xfrm>
              <a:off x="11539434" y="8946232"/>
              <a:ext cx="1305131" cy="0"/>
            </a:xfrm>
            <a:prstGeom prst="line">
              <a:avLst/>
            </a:prstGeom>
            <a:ln w="25400">
              <a:solidFill>
                <a:srgbClr val="FFFFFF"/>
              </a:solidFill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sym typeface="Helvetica Neue Medium"/>
              </a:endParaRPr>
            </a:p>
          </p:txBody>
        </p:sp>
        <p:sp>
          <p:nvSpPr>
            <p:cNvPr id="11" name="1. 첫번째 컨텐츠">
              <a:extLst>
                <a:ext uri="{FF2B5EF4-FFF2-40B4-BE49-F238E27FC236}">
                  <a16:creationId xmlns:a16="http://schemas.microsoft.com/office/drawing/2014/main" id="{A80C898B-6626-420C-B93E-41D9A360FA56}"/>
                </a:ext>
              </a:extLst>
            </p:cNvPr>
            <p:cNvSpPr txBox="1"/>
            <p:nvPr/>
          </p:nvSpPr>
          <p:spPr>
            <a:xfrm>
              <a:off x="10149774" y="6861416"/>
              <a:ext cx="4084451" cy="872034"/>
            </a:xfrm>
            <a:prstGeom prst="rect">
              <a:avLst/>
            </a:prstGeom>
            <a:ln w="12700">
              <a:miter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defRPr sz="5000" b="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r>
                <a:rPr lang="en-US" altLang="ko-KR" dirty="0"/>
                <a:t>4</a:t>
              </a:r>
              <a:r>
                <a:rPr kumimoji="0" lang="en-US" altLang="ko-KR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. </a:t>
              </a:r>
              <a:r>
                <a:rPr kumimoji="0" lang="ko-KR" altLang="en-US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물리적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956949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9395259" y="1650898"/>
            <a:ext cx="5660204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사용자 테이블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35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38C96B-33F1-4749-B75E-9D58AF0AB3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75" r="37880"/>
          <a:stretch/>
        </p:blipFill>
        <p:spPr>
          <a:xfrm>
            <a:off x="3054214" y="4266664"/>
            <a:ext cx="8860181" cy="7798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503E7D-2B40-47B2-AE44-646BC4881875}"/>
              </a:ext>
            </a:extLst>
          </p:cNvPr>
          <p:cNvSpPr txBox="1"/>
          <p:nvPr/>
        </p:nvSpPr>
        <p:spPr>
          <a:xfrm>
            <a:off x="13632160" y="2910726"/>
            <a:ext cx="5976664" cy="9951442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1.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사용자 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2.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사용자 이름</a:t>
            </a:r>
            <a:endParaRPr lang="en-US" altLang="ko-KR" sz="4000" b="0" dirty="0">
              <a:solidFill>
                <a:srgbClr val="000000"/>
              </a:solidFill>
              <a:latin typeface="S-Core Dream 6 Bold"/>
            </a:endParaRP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kumimoji="0" lang="en-US" altLang="ko-KR" sz="4000" b="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3. </a:t>
            </a:r>
            <a:r>
              <a:rPr kumimoji="0" lang="ko-KR" altLang="en-US" sz="4000" b="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사용자 성별</a:t>
            </a:r>
            <a:endParaRPr kumimoji="0" lang="en-US" altLang="ko-KR" sz="4000" b="0" i="0" u="none" strike="noStrike" cap="none" spc="0" normalizeH="0" baseline="0" dirty="0">
              <a:solidFill>
                <a:srgbClr val="000000"/>
              </a:solidFill>
              <a:uFillTx/>
              <a:latin typeface="S-Core Dream 6 Bold"/>
              <a:sym typeface="Helvetica Neue"/>
            </a:endParaRP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4.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사용자 이메일</a:t>
            </a:r>
            <a:endParaRPr lang="en-US" altLang="ko-KR" sz="4000" b="0" dirty="0">
              <a:solidFill>
                <a:srgbClr val="000000"/>
              </a:solidFill>
              <a:latin typeface="S-Core Dream 6 Bold"/>
            </a:endParaRP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kumimoji="0" lang="en-US" altLang="ko-KR" sz="4000" b="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5. </a:t>
            </a:r>
            <a:r>
              <a:rPr kumimoji="0" lang="ko-KR" altLang="en-US" sz="4000" b="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사용자 전화번호</a:t>
            </a:r>
            <a:endParaRPr kumimoji="0" lang="en-US" altLang="ko-KR" sz="4000" b="0" i="0" u="none" strike="noStrike" cap="none" spc="0" normalizeH="0" baseline="0" dirty="0">
              <a:solidFill>
                <a:srgbClr val="000000"/>
              </a:solidFill>
              <a:uFillTx/>
              <a:latin typeface="S-Core Dream 6 Bold"/>
              <a:sym typeface="Helvetica Neue"/>
            </a:endParaRP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6.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사용자가 태어난 연도</a:t>
            </a:r>
            <a:endParaRPr lang="en-US" altLang="ko-KR" sz="4000" b="0" dirty="0">
              <a:solidFill>
                <a:srgbClr val="000000"/>
              </a:solidFill>
              <a:latin typeface="S-Core Dream 6 Bold"/>
            </a:endParaRP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kumimoji="0" lang="en-US" altLang="ko-KR" sz="4000" b="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7. </a:t>
            </a:r>
            <a:r>
              <a:rPr kumimoji="0" lang="ko-KR" altLang="en-US" sz="4000" b="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사용자가 태어난 월</a:t>
            </a:r>
            <a:endParaRPr kumimoji="0" lang="en-US" altLang="ko-KR" sz="4000" b="0" i="0" u="none" strike="noStrike" cap="none" spc="0" normalizeH="0" baseline="0" dirty="0">
              <a:solidFill>
                <a:srgbClr val="000000"/>
              </a:solidFill>
              <a:uFillTx/>
              <a:latin typeface="S-Core Dream 6 Bold"/>
              <a:sym typeface="Helvetica Neue"/>
            </a:endParaRP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8.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사용자가 태어난 일</a:t>
            </a:r>
            <a:endParaRPr kumimoji="0" lang="ko-KR" altLang="en-US" sz="4000" b="0" i="0" u="none" strike="noStrike" cap="none" spc="0" normalizeH="0" baseline="0" dirty="0">
              <a:solidFill>
                <a:srgbClr val="000000"/>
              </a:solidFill>
              <a:uFillTx/>
              <a:latin typeface="S-Core Dream 6 Bold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892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E4D20F-AA97-43D0-8696-4865491C991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36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C4D183-E82B-4054-9D67-1829A4267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822" y="2717540"/>
            <a:ext cx="21206356" cy="9867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03E7DB-3FF0-4000-99AF-F831AE054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44" y="669062"/>
            <a:ext cx="16777864" cy="15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6223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9395261" y="1650898"/>
            <a:ext cx="5660204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lang="ko-KR" altLang="en-US" sz="6000" dirty="0"/>
              <a:t>페이지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 테이블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37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9" name="슬라이드에서 발표할 내용 삽입">
            <a:extLst>
              <a:ext uri="{FF2B5EF4-FFF2-40B4-BE49-F238E27FC236}">
                <a16:creationId xmlns:a16="http://schemas.microsoft.com/office/drawing/2014/main" id="{06B86007-BAAE-4F07-BCCF-5E07829607EB}"/>
              </a:ext>
            </a:extLst>
          </p:cNvPr>
          <p:cNvSpPr txBox="1"/>
          <p:nvPr/>
        </p:nvSpPr>
        <p:spPr>
          <a:xfrm>
            <a:off x="11976619" y="12445331"/>
            <a:ext cx="739708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12" name="슬라이드에서 발표할 내용 삽입">
            <a:extLst>
              <a:ext uri="{FF2B5EF4-FFF2-40B4-BE49-F238E27FC236}">
                <a16:creationId xmlns:a16="http://schemas.microsoft.com/office/drawing/2014/main" id="{69EC435A-7A51-4BF4-8BF5-BA119DF5EDED}"/>
              </a:ext>
            </a:extLst>
          </p:cNvPr>
          <p:cNvSpPr txBox="1"/>
          <p:nvPr/>
        </p:nvSpPr>
        <p:spPr>
          <a:xfrm>
            <a:off x="2422494" y="8474268"/>
            <a:ext cx="20555945" cy="76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just" defTabSz="825500" rtl="0" eaLnBrk="1" fontAlgn="auto" latinLnBrk="0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4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09D2C1-4682-4979-AB8B-4188CDE92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32" r="42001" b="5766"/>
          <a:stretch/>
        </p:blipFill>
        <p:spPr>
          <a:xfrm>
            <a:off x="4271120" y="5341895"/>
            <a:ext cx="8771796" cy="4097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CDD578-7F35-440D-893F-B3C62FCFBAD1}"/>
              </a:ext>
            </a:extLst>
          </p:cNvPr>
          <p:cNvSpPr txBox="1"/>
          <p:nvPr/>
        </p:nvSpPr>
        <p:spPr>
          <a:xfrm>
            <a:off x="13968463" y="5341895"/>
            <a:ext cx="5976664" cy="379591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1.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페이지 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2.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페이지 이름</a:t>
            </a:r>
            <a:endParaRPr lang="en-US" altLang="ko-KR" sz="4000" b="0" dirty="0">
              <a:solidFill>
                <a:srgbClr val="000000"/>
              </a:solidFill>
              <a:latin typeface="S-Core Dream 6 Bold"/>
            </a:endParaRP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kumimoji="0" lang="en-US" altLang="ko-KR" sz="4000" b="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3.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페이지</a:t>
            </a:r>
            <a:r>
              <a:rPr kumimoji="0" lang="ko-KR" altLang="en-US" sz="4000" b="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 분야</a:t>
            </a:r>
            <a:endParaRPr kumimoji="0" lang="en-US" altLang="ko-KR" sz="4000" b="0" i="0" u="none" strike="noStrike" cap="none" spc="0" normalizeH="0" baseline="0" dirty="0">
              <a:solidFill>
                <a:srgbClr val="000000"/>
              </a:solidFill>
              <a:uFillTx/>
              <a:latin typeface="S-Core Dream 6 Bold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8544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6A52EC-F6D6-4154-B4E6-EA6D9C0D1A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38</a:t>
            </a:fld>
            <a:endParaRPr lang="ko-KR" altLang="en-US"/>
          </a:p>
        </p:txBody>
      </p:sp>
      <p:pic>
        <p:nvPicPr>
          <p:cNvPr id="5" name="그림 4" descr="영수증, 텍스트이(가) 표시된 사진&#10;&#10;자동 생성된 설명">
            <a:extLst>
              <a:ext uri="{FF2B5EF4-FFF2-40B4-BE49-F238E27FC236}">
                <a16:creationId xmlns:a16="http://schemas.microsoft.com/office/drawing/2014/main" id="{61716FF3-F342-4E78-81D8-B28AD3C51F8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"/>
          <a:stretch/>
        </p:blipFill>
        <p:spPr bwMode="auto">
          <a:xfrm>
            <a:off x="2595353" y="4121696"/>
            <a:ext cx="19633832" cy="75318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7AF57E-7FD9-470E-9506-13E7D9BC4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316" y="1666576"/>
            <a:ext cx="13817695" cy="187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8798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9779979" y="1650898"/>
            <a:ext cx="4890762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lang="ko-KR" altLang="en-US" sz="6000" dirty="0"/>
              <a:t>그룹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 테이블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39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9" name="슬라이드에서 발표할 내용 삽입">
            <a:extLst>
              <a:ext uri="{FF2B5EF4-FFF2-40B4-BE49-F238E27FC236}">
                <a16:creationId xmlns:a16="http://schemas.microsoft.com/office/drawing/2014/main" id="{06B86007-BAAE-4F07-BCCF-5E07829607EB}"/>
              </a:ext>
            </a:extLst>
          </p:cNvPr>
          <p:cNvSpPr txBox="1"/>
          <p:nvPr/>
        </p:nvSpPr>
        <p:spPr>
          <a:xfrm>
            <a:off x="11976619" y="12445331"/>
            <a:ext cx="739708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12" name="슬라이드에서 발표할 내용 삽입">
            <a:extLst>
              <a:ext uri="{FF2B5EF4-FFF2-40B4-BE49-F238E27FC236}">
                <a16:creationId xmlns:a16="http://schemas.microsoft.com/office/drawing/2014/main" id="{69EC435A-7A51-4BF4-8BF5-BA119DF5EDED}"/>
              </a:ext>
            </a:extLst>
          </p:cNvPr>
          <p:cNvSpPr txBox="1"/>
          <p:nvPr/>
        </p:nvSpPr>
        <p:spPr>
          <a:xfrm>
            <a:off x="2422494" y="8474268"/>
            <a:ext cx="20555945" cy="76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just" defTabSz="825500" rtl="0" eaLnBrk="1" fontAlgn="auto" latinLnBrk="0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4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E3CB66-26DC-4466-B78A-428315329A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99" r="40026"/>
          <a:stretch/>
        </p:blipFill>
        <p:spPr>
          <a:xfrm>
            <a:off x="3947084" y="5443155"/>
            <a:ext cx="9525893" cy="47523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428BF9-4458-4DFC-AC41-C198CA31EB1F}"/>
              </a:ext>
            </a:extLst>
          </p:cNvPr>
          <p:cNvSpPr txBox="1"/>
          <p:nvPr/>
        </p:nvSpPr>
        <p:spPr>
          <a:xfrm>
            <a:off x="14136216" y="5457556"/>
            <a:ext cx="5976664" cy="379591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1.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그룹 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2.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그룹 이름</a:t>
            </a:r>
            <a:endParaRPr lang="en-US" altLang="ko-KR" sz="4000" b="0" dirty="0">
              <a:solidFill>
                <a:srgbClr val="000000"/>
              </a:solidFill>
              <a:latin typeface="S-Core Dream 6 Bold"/>
            </a:endParaRP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kumimoji="0" lang="en-US" altLang="ko-KR" sz="4000" b="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3. </a:t>
            </a:r>
            <a:r>
              <a:rPr kumimoji="0" lang="ko-KR" altLang="en-US" sz="4000" b="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그룹 분야</a:t>
            </a:r>
            <a:endParaRPr kumimoji="0" lang="en-US" altLang="ko-KR" sz="4000" b="0" i="0" u="none" strike="noStrike" cap="none" spc="0" normalizeH="0" baseline="0" dirty="0">
              <a:solidFill>
                <a:srgbClr val="000000"/>
              </a:solidFill>
              <a:uFillTx/>
              <a:latin typeface="S-Core Dream 6 Bold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3464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/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10378678" y="1573954"/>
            <a:ext cx="3693320" cy="117981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lvl="0">
              <a:defRPr lang="ko-KR" altLang="en-US"/>
            </a:pPr>
            <a:r>
              <a:rPr lang="ko-KR" altLang="en-US" dirty="0"/>
              <a:t>업무분석</a:t>
            </a:r>
            <a:endParaRPr lang="ko-KR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>
          <a:xfrm>
            <a:off x="12036425" y="13081000"/>
            <a:ext cx="273050" cy="461059"/>
          </a:xfrm>
        </p:spPr>
        <p:txBody>
          <a:bodyPr/>
          <a:lstStyle/>
          <a:p>
            <a:pPr lvl="0">
              <a:defRPr lang="ko-KR" altLang="en-US"/>
            </a:pPr>
            <a:fld id="{86CB4B4D-7CA3-9044-876B-883B54F8677D}" type="slidenum">
              <a:rPr lang="en-US" altLang="ko-KR"/>
              <a:pPr lvl="0">
                <a:defRPr lang="ko-KR" altLang="en-US"/>
              </a:pPr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86844" y="4273550"/>
            <a:ext cx="20810312" cy="628332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algn="l" defTabSz="799704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 lang="ko-KR" altLang="en-US"/>
            </a:pPr>
            <a:r>
              <a:rPr lang="en-US" altLang="ko-KR" sz="4500" b="0" i="0" u="none" spc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1. </a:t>
            </a:r>
            <a:r>
              <a:rPr lang="ko-KR" altLang="en-US" sz="4500" b="0" i="0" u="none" spc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사용자들끼리 </a:t>
            </a:r>
            <a:r>
              <a:rPr lang="en-US" altLang="ko-KR" sz="4500" b="0" i="0" u="none" spc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‘</a:t>
            </a:r>
            <a:r>
              <a:rPr lang="ko-KR" altLang="en-US" sz="4500" b="0" i="0" u="none" spc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친구추가</a:t>
            </a:r>
            <a:r>
              <a:rPr lang="en-US" altLang="ko-KR" sz="4500" b="0" dirty="0">
                <a:latin typeface="S-Core Dream 6 Bold"/>
              </a:rPr>
              <a:t>’</a:t>
            </a:r>
            <a:r>
              <a:rPr lang="en-US" altLang="ko-KR" sz="4500" b="0" i="0" u="none" spc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 </a:t>
            </a:r>
            <a:r>
              <a:rPr lang="ko-KR" altLang="en-US" sz="4500" b="0" i="0" u="none" spc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기능을 통해 친구 관계를 맺는다</a:t>
            </a:r>
            <a:r>
              <a:rPr lang="en-US" altLang="ko-KR" sz="4500" b="0" i="0" u="none" spc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.</a:t>
            </a:r>
          </a:p>
          <a:p>
            <a:pPr marL="914400" indent="-914400" algn="l" defTabSz="799704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en-US" altLang="ko-KR" sz="4500" b="0" i="0" u="none" spc="0" dirty="0">
              <a:solidFill>
                <a:srgbClr val="000000"/>
              </a:solidFill>
              <a:uFillTx/>
              <a:latin typeface="S-Core Dream 6 Bold"/>
              <a:sym typeface="Helvetica Neue"/>
            </a:endParaRPr>
          </a:p>
          <a:p>
            <a:pPr algn="l" defTabSz="799704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 lang="ko-KR" altLang="en-US"/>
            </a:pPr>
            <a:r>
              <a:rPr lang="en-US" altLang="ko-KR" sz="4500" b="0" i="0" u="none" spc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2. </a:t>
            </a:r>
            <a:r>
              <a:rPr lang="ko-KR" altLang="en-US" sz="4500" b="0" i="0" u="none" spc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사용자</a:t>
            </a:r>
            <a:r>
              <a:rPr lang="en-US" altLang="ko-KR" sz="4500" b="0" i="0" u="none" spc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, </a:t>
            </a:r>
            <a:r>
              <a:rPr lang="ko-KR" altLang="en-US" sz="4500" b="0" i="0" u="none" spc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페이지</a:t>
            </a:r>
            <a:r>
              <a:rPr lang="ko-KR" altLang="en-US" sz="4500" b="0" dirty="0">
                <a:solidFill>
                  <a:srgbClr val="000000"/>
                </a:solidFill>
                <a:latin typeface="S-Core Dream 6 Bold"/>
              </a:rPr>
              <a:t>는</a:t>
            </a:r>
            <a:r>
              <a:rPr lang="ko-KR" altLang="en-US" sz="4500" b="0" i="0" u="none" spc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 게시물을 </a:t>
            </a:r>
            <a:r>
              <a:rPr lang="ko-KR" altLang="en-US" sz="4500" b="0" dirty="0">
                <a:latin typeface="S-Core Dream 6 Bold"/>
              </a:rPr>
              <a:t>게시할</a:t>
            </a:r>
            <a:r>
              <a:rPr lang="ko-KR" altLang="en-US" sz="4500" b="0" i="0" u="none" spc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 수 있다</a:t>
            </a:r>
            <a:r>
              <a:rPr lang="en-US" altLang="ko-KR" sz="4500" b="0" i="0" u="none" spc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.</a:t>
            </a:r>
          </a:p>
          <a:p>
            <a:pPr algn="l" defTabSz="799704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 lang="ko-KR" altLang="en-US"/>
            </a:pPr>
            <a:endParaRPr lang="en-US" altLang="ko-KR" sz="4500" b="0" i="0" u="none" spc="0" dirty="0">
              <a:solidFill>
                <a:srgbClr val="000000"/>
              </a:solidFill>
              <a:uFillTx/>
              <a:latin typeface="S-Core Dream 6 Bold"/>
              <a:sym typeface="Helvetica Neue"/>
            </a:endParaRPr>
          </a:p>
          <a:p>
            <a:pPr marL="0" indent="0" algn="l" defTabSz="799704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4500" b="0" dirty="0">
                <a:latin typeface="S-Core Dream 6 Bold"/>
              </a:rPr>
              <a:t>3. </a:t>
            </a:r>
            <a:r>
              <a:rPr lang="ko-KR" altLang="en-US" sz="4500" b="0">
                <a:latin typeface="S-Core Dream 6 Bold"/>
              </a:rPr>
              <a:t>사용자는 게시물이나 댓글을 </a:t>
            </a:r>
            <a:r>
              <a:rPr lang="ko-KR" altLang="en-US" sz="4500" b="0" dirty="0">
                <a:latin typeface="S-Core Dream 6 Bold"/>
              </a:rPr>
              <a:t>좋아요 할 수 있다</a:t>
            </a:r>
            <a:r>
              <a:rPr lang="en-US" altLang="ko-KR" sz="4500" b="0" dirty="0">
                <a:latin typeface="S-Core Dream 6 Bold"/>
              </a:rPr>
              <a:t>.</a:t>
            </a:r>
          </a:p>
          <a:p>
            <a:pPr marL="0" indent="0" algn="l" defTabSz="799704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en-US" altLang="ko-KR" sz="4500" b="0" dirty="0">
              <a:latin typeface="S-Core Dream 6 Bold"/>
            </a:endParaRPr>
          </a:p>
          <a:p>
            <a:pPr marL="0" indent="0" algn="l" defTabSz="799704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4500" b="0" dirty="0">
                <a:latin typeface="S-Core Dream 6 Bold"/>
              </a:rPr>
              <a:t>4. </a:t>
            </a:r>
            <a:r>
              <a:rPr lang="ko-KR" altLang="en-US" sz="4500" b="0" dirty="0">
                <a:latin typeface="S-Core Dream 6 Bold"/>
              </a:rPr>
              <a:t>사용자는 관심있는 페이지를 팔로우해서 페이지의 게시물을 볼 수 있다</a:t>
            </a:r>
            <a:r>
              <a:rPr lang="en-US" altLang="ko-KR" sz="4500" b="0" dirty="0">
                <a:latin typeface="S-Core Dream 6 Bold"/>
              </a:rPr>
              <a:t>.</a:t>
            </a:r>
          </a:p>
          <a:p>
            <a:pPr marL="0" indent="0" algn="l" defTabSz="799704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en-US" altLang="ko-KR" sz="4500" b="0" dirty="0">
              <a:latin typeface="S-Core Dream 6 Bold"/>
            </a:endParaRPr>
          </a:p>
          <a:p>
            <a:pPr marL="0" indent="0" algn="l" defTabSz="799704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4500" b="0" dirty="0">
                <a:latin typeface="S-Core Dream 6 Bold"/>
              </a:rPr>
              <a:t>5</a:t>
            </a:r>
            <a:r>
              <a:rPr lang="en-US" altLang="ko-KR" sz="4500" b="0" i="0" u="none" spc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.</a:t>
            </a:r>
            <a:r>
              <a:rPr lang="ko-KR" altLang="en-US" sz="4500" b="0" dirty="0">
                <a:latin typeface="S-Core Dream 6 Bold"/>
              </a:rPr>
              <a:t> </a:t>
            </a:r>
            <a:r>
              <a:rPr lang="ko-KR" altLang="en-US" sz="4500" b="0" i="0" u="none" spc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사용자는 관심있는 그룹에 가입해서 그룹 내의 정보</a:t>
            </a:r>
            <a:r>
              <a:rPr lang="en-US" altLang="ko-KR" sz="4500" b="0" i="0" u="none" spc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(</a:t>
            </a:r>
            <a:r>
              <a:rPr lang="ko-KR" altLang="en-US" sz="4500" b="0" i="0" u="none" spc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게시물</a:t>
            </a:r>
            <a:r>
              <a:rPr lang="en-US" altLang="ko-KR" sz="4500" b="0" i="0" u="none" spc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)</a:t>
            </a:r>
            <a:r>
              <a:rPr lang="ko-KR" altLang="en-US" sz="4500" b="0" i="0" u="none" spc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을 볼 수 있다</a:t>
            </a:r>
            <a:r>
              <a:rPr lang="en-US" altLang="ko-KR" sz="4500" b="0" i="0" u="none" spc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.</a:t>
            </a:r>
            <a:endParaRPr lang="en-US" altLang="ko-KR" sz="4500" b="0" dirty="0">
              <a:latin typeface="S-Core Dream 6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6A52EC-F6D6-4154-B4E6-EA6D9C0D1A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40</a:t>
            </a:fld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D3E6B82-6147-451F-8DAC-15950AF61A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99" y="4172907"/>
            <a:ext cx="17499001" cy="644471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11272BF-13E5-4685-9204-20C297F5C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767" y="1601416"/>
            <a:ext cx="12430289" cy="19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4746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9395259" y="1650898"/>
            <a:ext cx="5660204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lang="ko-KR" altLang="en-US" sz="6000" dirty="0"/>
              <a:t>게시물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 테이블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41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9" name="슬라이드에서 발표할 내용 삽입">
            <a:extLst>
              <a:ext uri="{FF2B5EF4-FFF2-40B4-BE49-F238E27FC236}">
                <a16:creationId xmlns:a16="http://schemas.microsoft.com/office/drawing/2014/main" id="{06B86007-BAAE-4F07-BCCF-5E07829607EB}"/>
              </a:ext>
            </a:extLst>
          </p:cNvPr>
          <p:cNvSpPr txBox="1"/>
          <p:nvPr/>
        </p:nvSpPr>
        <p:spPr>
          <a:xfrm>
            <a:off x="11976619" y="12445331"/>
            <a:ext cx="739708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12" name="슬라이드에서 발표할 내용 삽입">
            <a:extLst>
              <a:ext uri="{FF2B5EF4-FFF2-40B4-BE49-F238E27FC236}">
                <a16:creationId xmlns:a16="http://schemas.microsoft.com/office/drawing/2014/main" id="{69EC435A-7A51-4BF4-8BF5-BA119DF5EDED}"/>
              </a:ext>
            </a:extLst>
          </p:cNvPr>
          <p:cNvSpPr txBox="1"/>
          <p:nvPr/>
        </p:nvSpPr>
        <p:spPr>
          <a:xfrm>
            <a:off x="2422494" y="8474268"/>
            <a:ext cx="20555945" cy="76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just" defTabSz="825500" rtl="0" eaLnBrk="1" fontAlgn="auto" latinLnBrk="0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4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6DC03D-1666-499B-8290-0CED1A0D5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85" r="40609"/>
          <a:stretch/>
        </p:blipFill>
        <p:spPr>
          <a:xfrm>
            <a:off x="4351701" y="5561855"/>
            <a:ext cx="9352467" cy="4748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64F57C-2453-452F-AE61-CD38408DE26D}"/>
              </a:ext>
            </a:extLst>
          </p:cNvPr>
          <p:cNvSpPr txBox="1"/>
          <p:nvPr/>
        </p:nvSpPr>
        <p:spPr>
          <a:xfrm>
            <a:off x="14055635" y="5272262"/>
            <a:ext cx="5976664" cy="379591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1.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게시물 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2.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게시물 날짜</a:t>
            </a:r>
            <a:endParaRPr lang="en-US" altLang="ko-KR" sz="4000" b="0" dirty="0">
              <a:solidFill>
                <a:srgbClr val="000000"/>
              </a:solidFill>
              <a:latin typeface="S-Core Dream 6 Bold"/>
            </a:endParaRP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kumimoji="0" lang="en-US" altLang="ko-KR" sz="4000" b="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3.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게시물 내용</a:t>
            </a:r>
            <a:endParaRPr kumimoji="0" lang="en-US" altLang="ko-KR" sz="4000" b="0" i="0" u="none" strike="noStrike" cap="none" spc="0" normalizeH="0" baseline="0" dirty="0">
              <a:solidFill>
                <a:srgbClr val="000000"/>
              </a:solidFill>
              <a:uFillTx/>
              <a:latin typeface="S-Core Dream 6 Bold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1854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6A52EC-F6D6-4154-B4E6-EA6D9C0D1A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42</a:t>
            </a:fld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DE98C87-C16D-40C3-9862-5D7E9CD1CB7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/>
          <a:stretch/>
        </p:blipFill>
        <p:spPr bwMode="auto">
          <a:xfrm>
            <a:off x="2134886" y="3617640"/>
            <a:ext cx="21283369" cy="77768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21B2C25-F7CD-4DBD-9E38-7D3F048D0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759" y="1489769"/>
            <a:ext cx="13867598" cy="16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175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9395259" y="1650898"/>
            <a:ext cx="5660204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lang="ko-KR" altLang="en-US" sz="6000" dirty="0"/>
              <a:t>스토리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 테이블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43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9" name="슬라이드에서 발표할 내용 삽입">
            <a:extLst>
              <a:ext uri="{FF2B5EF4-FFF2-40B4-BE49-F238E27FC236}">
                <a16:creationId xmlns:a16="http://schemas.microsoft.com/office/drawing/2014/main" id="{06B86007-BAAE-4F07-BCCF-5E07829607EB}"/>
              </a:ext>
            </a:extLst>
          </p:cNvPr>
          <p:cNvSpPr txBox="1"/>
          <p:nvPr/>
        </p:nvSpPr>
        <p:spPr>
          <a:xfrm>
            <a:off x="11976619" y="12445331"/>
            <a:ext cx="739708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12" name="슬라이드에서 발표할 내용 삽입">
            <a:extLst>
              <a:ext uri="{FF2B5EF4-FFF2-40B4-BE49-F238E27FC236}">
                <a16:creationId xmlns:a16="http://schemas.microsoft.com/office/drawing/2014/main" id="{69EC435A-7A51-4BF4-8BF5-BA119DF5EDED}"/>
              </a:ext>
            </a:extLst>
          </p:cNvPr>
          <p:cNvSpPr txBox="1"/>
          <p:nvPr/>
        </p:nvSpPr>
        <p:spPr>
          <a:xfrm>
            <a:off x="2422494" y="8474268"/>
            <a:ext cx="20555945" cy="76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just" defTabSz="825500" rtl="0" eaLnBrk="1" fontAlgn="auto" latinLnBrk="0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4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15FCC0-7608-41BE-9DD4-0F2205824C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8" t="20970" r="39746" b="-639"/>
          <a:stretch/>
        </p:blipFill>
        <p:spPr>
          <a:xfrm>
            <a:off x="3659052" y="5417840"/>
            <a:ext cx="9977520" cy="4486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7C54ED-5F5E-4659-B4E6-A5C9342C25AE}"/>
              </a:ext>
            </a:extLst>
          </p:cNvPr>
          <p:cNvSpPr txBox="1"/>
          <p:nvPr/>
        </p:nvSpPr>
        <p:spPr>
          <a:xfrm>
            <a:off x="12979239" y="5411074"/>
            <a:ext cx="5976664" cy="379591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1.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스토리 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2.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스토리 작성 날짜</a:t>
            </a:r>
            <a:endParaRPr lang="en-US" altLang="ko-KR" sz="4000" b="0" dirty="0">
              <a:solidFill>
                <a:srgbClr val="000000"/>
              </a:solidFill>
              <a:latin typeface="S-Core Dream 6 Bold"/>
            </a:endParaRP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kumimoji="0" lang="en-US" altLang="ko-KR" sz="4000" b="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3.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스토리 내용</a:t>
            </a:r>
            <a:endParaRPr kumimoji="0" lang="en-US" altLang="ko-KR" sz="4000" b="0" i="0" u="none" strike="noStrike" cap="none" spc="0" normalizeH="0" baseline="0" dirty="0">
              <a:solidFill>
                <a:srgbClr val="000000"/>
              </a:solidFill>
              <a:uFillTx/>
              <a:latin typeface="S-Core Dream 6 Bold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8900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6A52EC-F6D6-4154-B4E6-EA6D9C0D1A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44</a:t>
            </a:fld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576E9DC-B396-4DEA-AD02-E05B49CF6A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900" y="4159170"/>
            <a:ext cx="20615727" cy="637270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71115D-F0F9-4E51-A844-DFAC0E71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00" y="1817440"/>
            <a:ext cx="11809312" cy="15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5452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9779979" y="1650898"/>
            <a:ext cx="4890762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lang="ko-KR" altLang="en-US" sz="6000" dirty="0"/>
              <a:t>댓글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 테이블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45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1BEC12-A7D8-4D03-8665-A71B19126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29" r="34432"/>
          <a:stretch/>
        </p:blipFill>
        <p:spPr>
          <a:xfrm>
            <a:off x="1426804" y="4913784"/>
            <a:ext cx="13799984" cy="5027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D73030-415F-4A88-BFA7-FC3566A0CE36}"/>
              </a:ext>
            </a:extLst>
          </p:cNvPr>
          <p:cNvSpPr txBox="1"/>
          <p:nvPr/>
        </p:nvSpPr>
        <p:spPr>
          <a:xfrm>
            <a:off x="15518730" y="4589748"/>
            <a:ext cx="8398615" cy="5027017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1.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댓글 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2.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댓글 작성 날짜</a:t>
            </a:r>
            <a:endParaRPr lang="en-US" altLang="ko-KR" sz="4000" b="0" dirty="0">
              <a:solidFill>
                <a:srgbClr val="000000"/>
              </a:solidFill>
              <a:latin typeface="S-Core Dream 6 Bold"/>
            </a:endParaRP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kumimoji="0" lang="en-US" altLang="ko-KR" sz="4000" b="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3. </a:t>
            </a:r>
            <a:r>
              <a:rPr kumimoji="0" lang="ko-KR" altLang="en-US" sz="4000" b="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댓글을 작성한 사용자 아이디</a:t>
            </a:r>
            <a:endParaRPr lang="en-US" altLang="ko-KR" sz="4000" b="0" dirty="0">
              <a:solidFill>
                <a:srgbClr val="000000"/>
              </a:solidFill>
              <a:latin typeface="S-Core Dream 6 Bold"/>
            </a:endParaRP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kumimoji="0" lang="en-US" altLang="ko-KR" sz="4000" b="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4. </a:t>
            </a:r>
            <a:r>
              <a:rPr kumimoji="0" lang="ko-KR" altLang="en-US" sz="4000" b="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댓글을 작성한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게시물</a:t>
            </a:r>
            <a:r>
              <a:rPr kumimoji="0" lang="ko-KR" altLang="en-US" sz="4000" b="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 아이디</a:t>
            </a:r>
            <a:endParaRPr kumimoji="0" lang="en-US" altLang="ko-KR" sz="4000" b="0" i="0" u="none" strike="noStrike" cap="none" spc="0" normalizeH="0" baseline="0" dirty="0">
              <a:solidFill>
                <a:srgbClr val="000000"/>
              </a:solidFill>
              <a:uFillTx/>
              <a:latin typeface="S-Core Dream 6 Bold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3926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6A52EC-F6D6-4154-B4E6-EA6D9C0D1A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46</a:t>
            </a:fld>
            <a:endParaRPr lang="ko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8163A8F-52E2-4950-9650-B068BE0B9B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43" y="2858966"/>
            <a:ext cx="15427714" cy="972108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B73B272-036B-47D5-A1C9-EE8B9F10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835" y="1135954"/>
            <a:ext cx="11902057" cy="16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1689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6527491" y="1650898"/>
            <a:ext cx="11395748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lang="ko-KR" altLang="en-US" sz="6000" dirty="0"/>
              <a:t>사용자가 작성한 게시물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 테이블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47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9" name="슬라이드에서 발표할 내용 삽입">
            <a:extLst>
              <a:ext uri="{FF2B5EF4-FFF2-40B4-BE49-F238E27FC236}">
                <a16:creationId xmlns:a16="http://schemas.microsoft.com/office/drawing/2014/main" id="{06B86007-BAAE-4F07-BCCF-5E07829607EB}"/>
              </a:ext>
            </a:extLst>
          </p:cNvPr>
          <p:cNvSpPr txBox="1"/>
          <p:nvPr/>
        </p:nvSpPr>
        <p:spPr>
          <a:xfrm>
            <a:off x="11976619" y="12445331"/>
            <a:ext cx="739708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12" name="슬라이드에서 발표할 내용 삽입">
            <a:extLst>
              <a:ext uri="{FF2B5EF4-FFF2-40B4-BE49-F238E27FC236}">
                <a16:creationId xmlns:a16="http://schemas.microsoft.com/office/drawing/2014/main" id="{69EC435A-7A51-4BF4-8BF5-BA119DF5EDED}"/>
              </a:ext>
            </a:extLst>
          </p:cNvPr>
          <p:cNvSpPr txBox="1"/>
          <p:nvPr/>
        </p:nvSpPr>
        <p:spPr>
          <a:xfrm>
            <a:off x="2422494" y="8474268"/>
            <a:ext cx="20555945" cy="76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just" defTabSz="825500" rtl="0" eaLnBrk="1" fontAlgn="auto" latinLnBrk="0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4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3EC470-BA0B-42F3-84B2-9F278AEE3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" t="10092" r="41100" b="-806"/>
          <a:stretch/>
        </p:blipFill>
        <p:spPr>
          <a:xfrm>
            <a:off x="2218892" y="6084834"/>
            <a:ext cx="11606204" cy="4053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B9D820-D7AA-42C6-9E7F-5F223E21D255}"/>
              </a:ext>
            </a:extLst>
          </p:cNvPr>
          <p:cNvSpPr txBox="1"/>
          <p:nvPr/>
        </p:nvSpPr>
        <p:spPr>
          <a:xfrm>
            <a:off x="14044034" y="6084834"/>
            <a:ext cx="8949247" cy="256480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1.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게시물 작성한 사용자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2.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게시물 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 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11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6A52EC-F6D6-4154-B4E6-EA6D9C0D1A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48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E38FC1-AB1A-4230-8911-8215AA17E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988" y="917340"/>
            <a:ext cx="8356807" cy="1761145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E745CC4-B65B-4217-A806-909290151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32" y="3653644"/>
            <a:ext cx="12898073" cy="70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6344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6527491" y="1650898"/>
            <a:ext cx="11395748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lang="ko-KR" altLang="en-US" sz="6000" dirty="0"/>
              <a:t>페이지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가 작성한 게시물 테이블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49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9" name="슬라이드에서 발표할 내용 삽입">
            <a:extLst>
              <a:ext uri="{FF2B5EF4-FFF2-40B4-BE49-F238E27FC236}">
                <a16:creationId xmlns:a16="http://schemas.microsoft.com/office/drawing/2014/main" id="{06B86007-BAAE-4F07-BCCF-5E07829607EB}"/>
              </a:ext>
            </a:extLst>
          </p:cNvPr>
          <p:cNvSpPr txBox="1"/>
          <p:nvPr/>
        </p:nvSpPr>
        <p:spPr>
          <a:xfrm>
            <a:off x="11976619" y="12445331"/>
            <a:ext cx="739708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7B40BC-6970-4C41-A5D1-EE9D84640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82" r="38320"/>
          <a:stretch/>
        </p:blipFill>
        <p:spPr>
          <a:xfrm>
            <a:off x="1750840" y="5705872"/>
            <a:ext cx="12902378" cy="38635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40EF64-0197-4B1B-A036-1B7ECAE73B4E}"/>
              </a:ext>
            </a:extLst>
          </p:cNvPr>
          <p:cNvSpPr txBox="1"/>
          <p:nvPr/>
        </p:nvSpPr>
        <p:spPr>
          <a:xfrm>
            <a:off x="14899075" y="6015475"/>
            <a:ext cx="8949247" cy="256480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1.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게시물 작성한 페이지 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2.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게시물 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 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031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/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10378677" y="1573954"/>
            <a:ext cx="3693320" cy="117981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lvl="0">
              <a:defRPr lang="ko-KR" altLang="en-US"/>
            </a:pPr>
            <a:r>
              <a:rPr lang="ko-KR" altLang="en-US" dirty="0"/>
              <a:t>업무분석</a:t>
            </a:r>
            <a:endParaRPr lang="ko-KR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>
          <a:xfrm>
            <a:off x="12036425" y="13081000"/>
            <a:ext cx="273050" cy="461059"/>
          </a:xfrm>
        </p:spPr>
        <p:txBody>
          <a:bodyPr/>
          <a:lstStyle/>
          <a:p>
            <a:pPr lvl="0">
              <a:defRPr lang="ko-KR" altLang="en-US"/>
            </a:pPr>
            <a:fld id="{86CB4B4D-7CA3-9044-876B-883B54F8677D}" type="slidenum">
              <a:rPr lang="en-US" altLang="ko-KR"/>
              <a:pPr lvl="0">
                <a:defRPr lang="ko-KR" altLang="en-US"/>
              </a:pPr>
              <a:t>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80494" y="4968875"/>
            <a:ext cx="20810312" cy="490220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l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4500" b="0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6. </a:t>
            </a:r>
            <a:r>
              <a:rPr lang="ko-KR" altLang="en-US" sz="4500" b="0"/>
              <a:t>사용자는 게시물에 댓글을 작성할 수 있다</a:t>
            </a:r>
            <a:r>
              <a:rPr lang="en-US" altLang="ko-KR" sz="4500" b="0"/>
              <a:t>.</a:t>
            </a:r>
          </a:p>
          <a:p>
            <a:pPr marL="0" indent="0" algn="l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en-US" altLang="ko-KR" sz="4500" b="0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algn="l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4500" b="0"/>
              <a:t>7</a:t>
            </a:r>
            <a:r>
              <a:rPr lang="en-US" altLang="ko-KR" sz="4500" b="0"/>
              <a:t>. </a:t>
            </a:r>
            <a:r>
              <a:rPr lang="ko-KR" altLang="en-US" sz="4500" b="0"/>
              <a:t>사용자는 여러 상태표현을 써서 게시물이나 댓글에 좋아요 할 수 있다</a:t>
            </a:r>
            <a:r>
              <a:rPr lang="en-US" altLang="ko-KR" sz="4500" b="0"/>
              <a:t>.</a:t>
            </a:r>
          </a:p>
          <a:p>
            <a:pPr marL="0" indent="0" algn="l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en-US" altLang="ko-KR" sz="4500" b="0"/>
          </a:p>
          <a:p>
            <a:pPr marL="0" indent="0" algn="l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4500" b="0"/>
              <a:t>8</a:t>
            </a:r>
            <a:r>
              <a:rPr lang="en-US" altLang="ko-KR" sz="4500" b="0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ko-KR" altLang="en-US" sz="4500" b="0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각 게시물과 댓글이 받은 좋아요 수를 알 수 있다</a:t>
            </a:r>
            <a:r>
              <a:rPr lang="en-US" altLang="ko-KR" sz="4500" b="0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indent="0" algn="l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en-US" altLang="ko-KR" sz="4500" b="0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algn="l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4500" b="0"/>
              <a:t>9</a:t>
            </a:r>
            <a:r>
              <a:rPr lang="en-US" altLang="ko-KR" sz="4500" b="0"/>
              <a:t>. </a:t>
            </a:r>
            <a:r>
              <a:rPr lang="ko-KR" altLang="en-US" sz="4500" b="0"/>
              <a:t>사용자와 페이지는 스토리를 만들 수 있다</a:t>
            </a:r>
            <a:r>
              <a:rPr lang="en-US" altLang="ko-KR" sz="4500" b="0"/>
              <a:t>.</a:t>
            </a:r>
            <a:endParaRPr lang="en-US" altLang="ko-KR" sz="4500" b="0"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6A52EC-F6D6-4154-B4E6-EA6D9C0D1A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50</a:t>
            </a:fld>
            <a:endParaRPr lang="ko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A0FBBC0-E9A5-4371-ABCC-D0AFC5CC5F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50" y="4913784"/>
            <a:ext cx="11521280" cy="554461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7D36C90-84A0-4E77-90C3-98B3DCD0D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232" y="2609528"/>
            <a:ext cx="8166883" cy="16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691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6912213" y="1650898"/>
            <a:ext cx="10626307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lang="ko-KR" altLang="en-US" sz="6000" dirty="0"/>
              <a:t>사용자가 만든 스토리 테이블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51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9" name="슬라이드에서 발표할 내용 삽입">
            <a:extLst>
              <a:ext uri="{FF2B5EF4-FFF2-40B4-BE49-F238E27FC236}">
                <a16:creationId xmlns:a16="http://schemas.microsoft.com/office/drawing/2014/main" id="{06B86007-BAAE-4F07-BCCF-5E07829607EB}"/>
              </a:ext>
            </a:extLst>
          </p:cNvPr>
          <p:cNvSpPr txBox="1"/>
          <p:nvPr/>
        </p:nvSpPr>
        <p:spPr>
          <a:xfrm>
            <a:off x="11976619" y="12445331"/>
            <a:ext cx="739708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84D152-A4E1-4733-8555-DC224F3EB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35797"/>
          <a:stretch/>
        </p:blipFill>
        <p:spPr>
          <a:xfrm>
            <a:off x="2722948" y="5686595"/>
            <a:ext cx="11933892" cy="35567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74DED1-E8B6-4025-8C28-DE0EB0CBC698}"/>
              </a:ext>
            </a:extLst>
          </p:cNvPr>
          <p:cNvSpPr txBox="1"/>
          <p:nvPr/>
        </p:nvSpPr>
        <p:spPr>
          <a:xfrm>
            <a:off x="14899075" y="5686595"/>
            <a:ext cx="8949247" cy="256480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1.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스토리를 만든 사용자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2.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스토리 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 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106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6A52EC-F6D6-4154-B4E6-EA6D9C0D1A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52</a:t>
            </a:fld>
            <a:endParaRPr lang="ko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F7D376D-D619-4C81-8AB8-63AC79E92C5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/>
          <a:stretch/>
        </p:blipFill>
        <p:spPr bwMode="auto">
          <a:xfrm>
            <a:off x="5848946" y="5345832"/>
            <a:ext cx="12673408" cy="54366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DFFECB-421F-422F-B5F7-E4F80F296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946" y="2357500"/>
            <a:ext cx="9073008" cy="19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2656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6912211" y="1650898"/>
            <a:ext cx="10626307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페이지</a:t>
            </a:r>
            <a:r>
              <a:rPr lang="ko-KR" altLang="en-US" sz="6000" dirty="0"/>
              <a:t>가 만든 스토리 테이블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53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9" name="슬라이드에서 발표할 내용 삽입">
            <a:extLst>
              <a:ext uri="{FF2B5EF4-FFF2-40B4-BE49-F238E27FC236}">
                <a16:creationId xmlns:a16="http://schemas.microsoft.com/office/drawing/2014/main" id="{06B86007-BAAE-4F07-BCCF-5E07829607EB}"/>
              </a:ext>
            </a:extLst>
          </p:cNvPr>
          <p:cNvSpPr txBox="1"/>
          <p:nvPr/>
        </p:nvSpPr>
        <p:spPr>
          <a:xfrm>
            <a:off x="11976619" y="12445331"/>
            <a:ext cx="739708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12" name="슬라이드에서 발표할 내용 삽입">
            <a:extLst>
              <a:ext uri="{FF2B5EF4-FFF2-40B4-BE49-F238E27FC236}">
                <a16:creationId xmlns:a16="http://schemas.microsoft.com/office/drawing/2014/main" id="{69EC435A-7A51-4BF4-8BF5-BA119DF5EDED}"/>
              </a:ext>
            </a:extLst>
          </p:cNvPr>
          <p:cNvSpPr txBox="1"/>
          <p:nvPr/>
        </p:nvSpPr>
        <p:spPr>
          <a:xfrm>
            <a:off x="2422494" y="8474268"/>
            <a:ext cx="20555945" cy="76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just" defTabSz="825500" rtl="0" eaLnBrk="1" fontAlgn="auto" latinLnBrk="0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4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9C74ED-2669-45AE-9784-D80FBF599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62" r="35277"/>
          <a:stretch/>
        </p:blipFill>
        <p:spPr>
          <a:xfrm>
            <a:off x="2390815" y="5850292"/>
            <a:ext cx="12315035" cy="37747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C57DD4-1CFD-465F-94D0-82F3C950F78D}"/>
              </a:ext>
            </a:extLst>
          </p:cNvPr>
          <p:cNvSpPr txBox="1"/>
          <p:nvPr/>
        </p:nvSpPr>
        <p:spPr>
          <a:xfrm>
            <a:off x="14722045" y="5851103"/>
            <a:ext cx="8949247" cy="256480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1.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 스토리를 만든 페이지 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2.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스토리 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 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29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6A52EC-F6D6-4154-B4E6-EA6D9C0D1A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54</a:t>
            </a:fld>
            <a:endParaRPr lang="ko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F800557-DAAF-4A7D-ABA2-AECDC482CEB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/>
          <a:stretch/>
        </p:blipFill>
        <p:spPr bwMode="auto">
          <a:xfrm>
            <a:off x="6761662" y="5417840"/>
            <a:ext cx="10860675" cy="40819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6CE85C3-7E7A-4F61-AD43-851E2D8AB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981" y="2285492"/>
            <a:ext cx="9399000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45810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facebook.png" descr="fac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335" y="3902910"/>
            <a:ext cx="2449330" cy="24493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EFA9F-33D3-44E6-BD59-DAC63C23E3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FECC00-99C5-44BC-B9A2-760ED5B25A0E}"/>
              </a:ext>
            </a:extLst>
          </p:cNvPr>
          <p:cNvGrpSpPr/>
          <p:nvPr/>
        </p:nvGrpSpPr>
        <p:grpSpPr>
          <a:xfrm>
            <a:off x="9263176" y="6858000"/>
            <a:ext cx="6298199" cy="2084816"/>
            <a:chOff x="9263176" y="6861416"/>
            <a:chExt cx="6298199" cy="2084816"/>
          </a:xfrm>
        </p:grpSpPr>
        <p:sp>
          <p:nvSpPr>
            <p:cNvPr id="9" name="2. 두번째 컨텐츠">
              <a:extLst>
                <a:ext uri="{FF2B5EF4-FFF2-40B4-BE49-F238E27FC236}">
                  <a16:creationId xmlns:a16="http://schemas.microsoft.com/office/drawing/2014/main" id="{A9A05A75-C6B5-46C2-B75E-DB4F1EFD7164}"/>
                </a:ext>
              </a:extLst>
            </p:cNvPr>
            <p:cNvSpPr txBox="1"/>
            <p:nvPr/>
          </p:nvSpPr>
          <p:spPr>
            <a:xfrm>
              <a:off x="9263176" y="8060550"/>
              <a:ext cx="6298199" cy="71814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000" b="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4.-(2) </a:t>
              </a:r>
              <a:r>
                <a:rPr kumimoji="0" lang="ko-KR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관계 타입 </a:t>
              </a:r>
              <a:r>
                <a:rPr lang="ko-KR" altLang="en-US" sz="4000" dirty="0"/>
                <a:t>테이블</a:t>
              </a:r>
              <a:r>
                <a:rPr kumimoji="0" lang="ko-KR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 생성</a:t>
              </a:r>
              <a:endPara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6 Bold"/>
                <a:sym typeface="S-Core Dream 6 Bold"/>
              </a:endParaRPr>
            </a:p>
          </p:txBody>
        </p:sp>
        <p:sp>
          <p:nvSpPr>
            <p:cNvPr id="10" name="선">
              <a:extLst>
                <a:ext uri="{FF2B5EF4-FFF2-40B4-BE49-F238E27FC236}">
                  <a16:creationId xmlns:a16="http://schemas.microsoft.com/office/drawing/2014/main" id="{B4707F8D-FF16-4D17-BAFE-3EC027DDFDD7}"/>
                </a:ext>
              </a:extLst>
            </p:cNvPr>
            <p:cNvSpPr/>
            <p:nvPr/>
          </p:nvSpPr>
          <p:spPr>
            <a:xfrm>
              <a:off x="11539434" y="8946232"/>
              <a:ext cx="1305131" cy="0"/>
            </a:xfrm>
            <a:prstGeom prst="line">
              <a:avLst/>
            </a:prstGeom>
            <a:ln w="25400">
              <a:solidFill>
                <a:srgbClr val="FFFFFF"/>
              </a:solidFill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sym typeface="Helvetica Neue Medium"/>
              </a:endParaRPr>
            </a:p>
          </p:txBody>
        </p:sp>
        <p:sp>
          <p:nvSpPr>
            <p:cNvPr id="11" name="1. 첫번째 컨텐츠">
              <a:extLst>
                <a:ext uri="{FF2B5EF4-FFF2-40B4-BE49-F238E27FC236}">
                  <a16:creationId xmlns:a16="http://schemas.microsoft.com/office/drawing/2014/main" id="{A80C898B-6626-420C-B93E-41D9A360FA56}"/>
                </a:ext>
              </a:extLst>
            </p:cNvPr>
            <p:cNvSpPr txBox="1"/>
            <p:nvPr/>
          </p:nvSpPr>
          <p:spPr>
            <a:xfrm>
              <a:off x="10149774" y="6861416"/>
              <a:ext cx="4084451" cy="872034"/>
            </a:xfrm>
            <a:prstGeom prst="rect">
              <a:avLst/>
            </a:prstGeom>
            <a:ln w="12700">
              <a:miter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defRPr sz="5000" b="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r>
                <a:rPr kumimoji="0" lang="en-US" altLang="ko-KR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4. </a:t>
              </a:r>
              <a:r>
                <a:rPr kumimoji="0" lang="ko-KR" altLang="en-US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물리적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4247167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8153742" y="1650898"/>
            <a:ext cx="8143255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lang="ko-KR" altLang="en-US" sz="6000" dirty="0"/>
              <a:t>게시물 좋아요 테이블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56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9" name="슬라이드에서 발표할 내용 삽입">
            <a:extLst>
              <a:ext uri="{FF2B5EF4-FFF2-40B4-BE49-F238E27FC236}">
                <a16:creationId xmlns:a16="http://schemas.microsoft.com/office/drawing/2014/main" id="{06B86007-BAAE-4F07-BCCF-5E07829607EB}"/>
              </a:ext>
            </a:extLst>
          </p:cNvPr>
          <p:cNvSpPr txBox="1"/>
          <p:nvPr/>
        </p:nvSpPr>
        <p:spPr>
          <a:xfrm>
            <a:off x="11976619" y="12445331"/>
            <a:ext cx="739708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12" name="슬라이드에서 발표할 내용 삽입">
            <a:extLst>
              <a:ext uri="{FF2B5EF4-FFF2-40B4-BE49-F238E27FC236}">
                <a16:creationId xmlns:a16="http://schemas.microsoft.com/office/drawing/2014/main" id="{69EC435A-7A51-4BF4-8BF5-BA119DF5EDED}"/>
              </a:ext>
            </a:extLst>
          </p:cNvPr>
          <p:cNvSpPr txBox="1"/>
          <p:nvPr/>
        </p:nvSpPr>
        <p:spPr>
          <a:xfrm>
            <a:off x="2422494" y="8474268"/>
            <a:ext cx="20555945" cy="76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just" defTabSz="825500" rtl="0" eaLnBrk="1" fontAlgn="auto" latinLnBrk="0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4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B39B7C-5F15-41CB-811D-D08362317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82" r="42910"/>
          <a:stretch/>
        </p:blipFill>
        <p:spPr>
          <a:xfrm>
            <a:off x="1392713" y="5381843"/>
            <a:ext cx="12563484" cy="4227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FD4A82-8D5E-440F-A30F-3CEBB8659227}"/>
              </a:ext>
            </a:extLst>
          </p:cNvPr>
          <p:cNvSpPr txBox="1"/>
          <p:nvPr/>
        </p:nvSpPr>
        <p:spPr>
          <a:xfrm>
            <a:off x="14136216" y="5054265"/>
            <a:ext cx="10786865" cy="379591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1.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게시물을 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’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좋아요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’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한 사용자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2.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사용자가  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’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좋아요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’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한 게시물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3.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상태표현</a:t>
            </a:r>
            <a:endParaRPr lang="en-US" altLang="ko-KR" sz="4000" b="0" dirty="0">
              <a:solidFill>
                <a:srgbClr val="000000"/>
              </a:solidFill>
              <a:latin typeface="S-Core Dream 6 Bold"/>
            </a:endParaRPr>
          </a:p>
        </p:txBody>
      </p:sp>
    </p:spTree>
    <p:extLst>
      <p:ext uri="{BB962C8B-B14F-4D97-AF65-F5344CB8AC3E}">
        <p14:creationId xmlns:p14="http://schemas.microsoft.com/office/powerpoint/2010/main" val="102794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6A52EC-F6D6-4154-B4E6-EA6D9C0D1A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57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DB3969-6791-403C-B94A-B4B9F3791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384" y="1133364"/>
            <a:ext cx="8290211" cy="15481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E72642-5D73-4B7E-BFB8-71EBC2BB4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982" y="3127815"/>
            <a:ext cx="8523335" cy="972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2396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8538463" y="1650898"/>
            <a:ext cx="7373813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댓글 좋아요 테이블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58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9" name="슬라이드에서 발표할 내용 삽입">
            <a:extLst>
              <a:ext uri="{FF2B5EF4-FFF2-40B4-BE49-F238E27FC236}">
                <a16:creationId xmlns:a16="http://schemas.microsoft.com/office/drawing/2014/main" id="{06B86007-BAAE-4F07-BCCF-5E07829607EB}"/>
              </a:ext>
            </a:extLst>
          </p:cNvPr>
          <p:cNvSpPr txBox="1"/>
          <p:nvPr/>
        </p:nvSpPr>
        <p:spPr>
          <a:xfrm>
            <a:off x="11976619" y="12445331"/>
            <a:ext cx="739708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12" name="슬라이드에서 발표할 내용 삽입">
            <a:extLst>
              <a:ext uri="{FF2B5EF4-FFF2-40B4-BE49-F238E27FC236}">
                <a16:creationId xmlns:a16="http://schemas.microsoft.com/office/drawing/2014/main" id="{69EC435A-7A51-4BF4-8BF5-BA119DF5EDED}"/>
              </a:ext>
            </a:extLst>
          </p:cNvPr>
          <p:cNvSpPr txBox="1"/>
          <p:nvPr/>
        </p:nvSpPr>
        <p:spPr>
          <a:xfrm>
            <a:off x="2422494" y="8474268"/>
            <a:ext cx="20555945" cy="76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just" defTabSz="825500" rtl="0" eaLnBrk="1" fontAlgn="auto" latinLnBrk="0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4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01D2EC-54A5-40E1-80CD-B71F6C6B99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80" t="12408" r="39743" b="-352"/>
          <a:stretch/>
        </p:blipFill>
        <p:spPr>
          <a:xfrm>
            <a:off x="1405561" y="5669868"/>
            <a:ext cx="12708541" cy="4254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C81794-2EED-445D-906B-A829F5C0E025}"/>
              </a:ext>
            </a:extLst>
          </p:cNvPr>
          <p:cNvSpPr txBox="1"/>
          <p:nvPr/>
        </p:nvSpPr>
        <p:spPr>
          <a:xfrm>
            <a:off x="14712280" y="5231705"/>
            <a:ext cx="9001000" cy="379591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1.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댓글을 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’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좋아요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’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한 사용자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2.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사용자가  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’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좋아요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’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한 댓글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3.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상태표현</a:t>
            </a:r>
            <a:endParaRPr lang="en-US" altLang="ko-KR" sz="4000" b="0" dirty="0">
              <a:solidFill>
                <a:srgbClr val="000000"/>
              </a:solidFill>
              <a:latin typeface="S-Core Dream 6 Bold"/>
            </a:endParaRPr>
          </a:p>
        </p:txBody>
      </p:sp>
    </p:spTree>
    <p:extLst>
      <p:ext uri="{BB962C8B-B14F-4D97-AF65-F5344CB8AC3E}">
        <p14:creationId xmlns:p14="http://schemas.microsoft.com/office/powerpoint/2010/main" val="278495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6A52EC-F6D6-4154-B4E6-EA6D9C0D1A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59</a:t>
            </a:fld>
            <a:endParaRPr lang="ko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EED318F-F78D-4543-93C9-C5A041C73E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52" y="3480291"/>
            <a:ext cx="8892988" cy="914501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3ABDB05-C6AE-4248-9F1F-54EEEEAE3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412" y="1385391"/>
            <a:ext cx="7715864" cy="163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9203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967335" y="3902910"/>
            <a:ext cx="2449330" cy="2449330"/>
          </a:xfrm>
          <a:prstGeom prst="rect">
            <a:avLst/>
          </a:prstGeom>
          <a:ln w="12700">
            <a:miter/>
          </a:ln>
        </p:spPr>
      </p:pic>
      <p:sp>
        <p:nvSpPr>
          <p:cNvPr id="125" name="1. 첫번째 컨텐츠"/>
          <p:cNvSpPr txBox="1"/>
          <p:nvPr/>
        </p:nvSpPr>
        <p:spPr>
          <a:xfrm>
            <a:off x="10160909" y="6858000"/>
            <a:ext cx="4084451" cy="872034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solidFill>
                  <a:srgbClr val="FFFFFF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lvl="0">
              <a:defRPr lang="ko-KR" altLang="en-US"/>
            </a:pPr>
            <a:r>
              <a:rPr lang="en-US" dirty="0"/>
              <a:t>2</a:t>
            </a:r>
            <a:r>
              <a:rPr lang="ko-KR" dirty="0"/>
              <a:t>. </a:t>
            </a:r>
            <a:r>
              <a:rPr lang="ko-KR" altLang="en-US" dirty="0"/>
              <a:t>개념적 설계</a:t>
            </a:r>
            <a:endParaRPr 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>
          <a:xfrm>
            <a:off x="12036425" y="13081000"/>
            <a:ext cx="273050" cy="461059"/>
          </a:xfrm>
        </p:spPr>
        <p:txBody>
          <a:bodyPr/>
          <a:lstStyle/>
          <a:p>
            <a:pPr lvl="0">
              <a:defRPr lang="ko-KR" altLang="en-US"/>
            </a:pPr>
            <a:fld id="{86CB4B4D-7CA3-9044-876B-883B54F8677D}" type="slidenum">
              <a:rPr lang="en-US" altLang="ko-KR"/>
              <a:pPr lvl="0">
                <a:defRPr lang="ko-KR" altLang="en-US"/>
              </a:pPr>
              <a:t>6</a:t>
            </a:fld>
            <a:endParaRPr lang="ko-KR" altLang="en-US"/>
          </a:p>
        </p:txBody>
      </p:sp>
      <p:sp>
        <p:nvSpPr>
          <p:cNvPr id="8" name="선">
            <a:extLst>
              <a:ext uri="{FF2B5EF4-FFF2-40B4-BE49-F238E27FC236}">
                <a16:creationId xmlns:a16="http://schemas.microsoft.com/office/drawing/2014/main" id="{194C152A-5DF7-458C-92CD-783FA83B6F28}"/>
              </a:ext>
            </a:extLst>
          </p:cNvPr>
          <p:cNvSpPr/>
          <p:nvPr/>
        </p:nvSpPr>
        <p:spPr>
          <a:xfrm>
            <a:off x="11553250" y="8982236"/>
            <a:ext cx="1305131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1. 첫번째 컨텐츠">
            <a:extLst>
              <a:ext uri="{FF2B5EF4-FFF2-40B4-BE49-F238E27FC236}">
                <a16:creationId xmlns:a16="http://schemas.microsoft.com/office/drawing/2014/main" id="{82C96045-575B-4E80-B951-6825B7A619A0}"/>
              </a:ext>
            </a:extLst>
          </p:cNvPr>
          <p:cNvSpPr txBox="1"/>
          <p:nvPr/>
        </p:nvSpPr>
        <p:spPr>
          <a:xfrm>
            <a:off x="10232517" y="8042549"/>
            <a:ext cx="4015523" cy="71814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solidFill>
                  <a:srgbClr val="FFFFFF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lvl="0">
              <a:defRPr lang="ko-KR" altLang="en-US"/>
            </a:pPr>
            <a:r>
              <a:rPr lang="en-US" sz="4000" dirty="0"/>
              <a:t>2</a:t>
            </a:r>
            <a:r>
              <a:rPr lang="ko-KR" sz="4000" dirty="0"/>
              <a:t>.</a:t>
            </a:r>
            <a:r>
              <a:rPr lang="en-US" altLang="ko-KR" sz="4000" dirty="0"/>
              <a:t>-(1)</a:t>
            </a:r>
            <a:r>
              <a:rPr lang="ko-KR" sz="4000" dirty="0"/>
              <a:t> </a:t>
            </a:r>
            <a:r>
              <a:rPr lang="ko-KR" altLang="en-US" sz="4000" dirty="0"/>
              <a:t>엔티티 생성</a:t>
            </a:r>
            <a:endParaRPr lang="ko-KR"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7681661" y="1650898"/>
            <a:ext cx="9087424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사용자 그룹 가입 테이블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60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9" name="슬라이드에서 발표할 내용 삽입">
            <a:extLst>
              <a:ext uri="{FF2B5EF4-FFF2-40B4-BE49-F238E27FC236}">
                <a16:creationId xmlns:a16="http://schemas.microsoft.com/office/drawing/2014/main" id="{06B86007-BAAE-4F07-BCCF-5E07829607EB}"/>
              </a:ext>
            </a:extLst>
          </p:cNvPr>
          <p:cNvSpPr txBox="1"/>
          <p:nvPr/>
        </p:nvSpPr>
        <p:spPr>
          <a:xfrm>
            <a:off x="11976619" y="12445331"/>
            <a:ext cx="739708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3DBA00-51C4-4E21-B952-13B0A1B901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32" t="13505" r="32648" b="167"/>
          <a:stretch/>
        </p:blipFill>
        <p:spPr>
          <a:xfrm>
            <a:off x="1426804" y="5885891"/>
            <a:ext cx="13753528" cy="40666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734F0A-68B5-4C7B-88F5-20D8B1966250}"/>
              </a:ext>
            </a:extLst>
          </p:cNvPr>
          <p:cNvSpPr txBox="1"/>
          <p:nvPr/>
        </p:nvSpPr>
        <p:spPr>
          <a:xfrm>
            <a:off x="15180332" y="6295046"/>
            <a:ext cx="9001000" cy="256480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1.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그룹에 가입한 사용자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2.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가입한 그룹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936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85D4A8-C219-49D6-B83F-E3C96819CFA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61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25E7AC-E520-4B09-B7AC-548ED5DB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733" y="3329608"/>
            <a:ext cx="8009833" cy="89262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3DB336-A794-483F-A75F-7E7AD68AE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475" y="1277380"/>
            <a:ext cx="8261861" cy="164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660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8153740" y="1650898"/>
            <a:ext cx="8143255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페이지 </a:t>
            </a:r>
            <a:r>
              <a:rPr kumimoji="0" lang="ko-KR" altLang="en-US" sz="6000" b="0" i="0" u="none" strike="noStrike" kern="0" cap="none" spc="0" normalizeH="0" baseline="0" noProof="0" dirty="0" err="1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팔로우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 테이블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62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9" name="슬라이드에서 발표할 내용 삽입">
            <a:extLst>
              <a:ext uri="{FF2B5EF4-FFF2-40B4-BE49-F238E27FC236}">
                <a16:creationId xmlns:a16="http://schemas.microsoft.com/office/drawing/2014/main" id="{06B86007-BAAE-4F07-BCCF-5E07829607EB}"/>
              </a:ext>
            </a:extLst>
          </p:cNvPr>
          <p:cNvSpPr txBox="1"/>
          <p:nvPr/>
        </p:nvSpPr>
        <p:spPr>
          <a:xfrm>
            <a:off x="11976619" y="12445331"/>
            <a:ext cx="739708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12" name="슬라이드에서 발표할 내용 삽입">
            <a:extLst>
              <a:ext uri="{FF2B5EF4-FFF2-40B4-BE49-F238E27FC236}">
                <a16:creationId xmlns:a16="http://schemas.microsoft.com/office/drawing/2014/main" id="{69EC435A-7A51-4BF4-8BF5-BA119DF5EDED}"/>
              </a:ext>
            </a:extLst>
          </p:cNvPr>
          <p:cNvSpPr txBox="1"/>
          <p:nvPr/>
        </p:nvSpPr>
        <p:spPr>
          <a:xfrm>
            <a:off x="2422494" y="8474268"/>
            <a:ext cx="20555945" cy="76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just" defTabSz="825500" rtl="0" eaLnBrk="1" fontAlgn="auto" latinLnBrk="0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4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6CA2F-24EA-456F-9F31-04D0850B1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821"/>
          <a:stretch/>
        </p:blipFill>
        <p:spPr>
          <a:xfrm>
            <a:off x="1138772" y="5168783"/>
            <a:ext cx="13462075" cy="5086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470FC1-7C25-4254-9D9E-C3D315D304C6}"/>
              </a:ext>
            </a:extLst>
          </p:cNvPr>
          <p:cNvSpPr txBox="1"/>
          <p:nvPr/>
        </p:nvSpPr>
        <p:spPr>
          <a:xfrm>
            <a:off x="14852154" y="6312726"/>
            <a:ext cx="9001000" cy="256480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1.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페이지를 팔로우한 사용자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2.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팔로우한 페이지 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771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6A52EC-F6D6-4154-B4E6-EA6D9C0D1A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63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1A9AAB-FB30-4BE8-85D9-9EFD7427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944" y="1565412"/>
            <a:ext cx="8586954" cy="15481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1A2D3E-CF60-4E1D-8086-704FD55FA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585" y="2891620"/>
            <a:ext cx="8028892" cy="104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60065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8923180" y="1650898"/>
            <a:ext cx="6604372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lang="ko-KR" altLang="en-US" sz="6000" dirty="0"/>
              <a:t>친구 추가 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테이블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64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9" name="슬라이드에서 발표할 내용 삽입">
            <a:extLst>
              <a:ext uri="{FF2B5EF4-FFF2-40B4-BE49-F238E27FC236}">
                <a16:creationId xmlns:a16="http://schemas.microsoft.com/office/drawing/2014/main" id="{06B86007-BAAE-4F07-BCCF-5E07829607EB}"/>
              </a:ext>
            </a:extLst>
          </p:cNvPr>
          <p:cNvSpPr txBox="1"/>
          <p:nvPr/>
        </p:nvSpPr>
        <p:spPr>
          <a:xfrm>
            <a:off x="11976619" y="12445331"/>
            <a:ext cx="739708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12" name="슬라이드에서 발표할 내용 삽입">
            <a:extLst>
              <a:ext uri="{FF2B5EF4-FFF2-40B4-BE49-F238E27FC236}">
                <a16:creationId xmlns:a16="http://schemas.microsoft.com/office/drawing/2014/main" id="{69EC435A-7A51-4BF4-8BF5-BA119DF5EDED}"/>
              </a:ext>
            </a:extLst>
          </p:cNvPr>
          <p:cNvSpPr txBox="1"/>
          <p:nvPr/>
        </p:nvSpPr>
        <p:spPr>
          <a:xfrm>
            <a:off x="2422494" y="8474268"/>
            <a:ext cx="20555945" cy="76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just" defTabSz="825500" rtl="0" eaLnBrk="1" fontAlgn="auto" latinLnBrk="0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4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009B33-F6F1-4E5E-955C-E5DEF73E4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" t="23027" r="24209"/>
          <a:stretch/>
        </p:blipFill>
        <p:spPr>
          <a:xfrm>
            <a:off x="1210780" y="5262465"/>
            <a:ext cx="16759976" cy="4656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A37AB-DB05-4A2B-9895-4FB04AD2D273}"/>
              </a:ext>
            </a:extLst>
          </p:cNvPr>
          <p:cNvSpPr txBox="1"/>
          <p:nvPr/>
        </p:nvSpPr>
        <p:spPr>
          <a:xfrm>
            <a:off x="18564708" y="6252396"/>
            <a:ext cx="4842424" cy="256480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1.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사용자 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2.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친구 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710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6A52EC-F6D6-4154-B4E6-EA6D9C0D1A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65</a:t>
            </a:fld>
            <a:endParaRPr lang="ko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8FD4EF7-2B6A-4CFC-A471-1B4AC53C45E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/>
          <a:stretch/>
        </p:blipFill>
        <p:spPr bwMode="auto">
          <a:xfrm>
            <a:off x="7111712" y="5021796"/>
            <a:ext cx="10120847" cy="65527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2CDCC4-CB66-4AF6-BCC9-0489969A2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712" y="2285492"/>
            <a:ext cx="8428814" cy="187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93596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facebook.png" descr="fac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335" y="3902910"/>
            <a:ext cx="2449330" cy="24493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EFA9F-33D3-44E6-BD59-DAC63C23E3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FECC00-99C5-44BC-B9A2-760ED5B25A0E}"/>
              </a:ext>
            </a:extLst>
          </p:cNvPr>
          <p:cNvGrpSpPr/>
          <p:nvPr/>
        </p:nvGrpSpPr>
        <p:grpSpPr>
          <a:xfrm>
            <a:off x="8493738" y="6858000"/>
            <a:ext cx="7837082" cy="2084816"/>
            <a:chOff x="8493738" y="6861416"/>
            <a:chExt cx="7837082" cy="2084816"/>
          </a:xfrm>
        </p:grpSpPr>
        <p:sp>
          <p:nvSpPr>
            <p:cNvPr id="9" name="2. 두번째 컨텐츠">
              <a:extLst>
                <a:ext uri="{FF2B5EF4-FFF2-40B4-BE49-F238E27FC236}">
                  <a16:creationId xmlns:a16="http://schemas.microsoft.com/office/drawing/2014/main" id="{A9A05A75-C6B5-46C2-B75E-DB4F1EFD7164}"/>
                </a:ext>
              </a:extLst>
            </p:cNvPr>
            <p:cNvSpPr txBox="1"/>
            <p:nvPr/>
          </p:nvSpPr>
          <p:spPr>
            <a:xfrm>
              <a:off x="8493738" y="8060550"/>
              <a:ext cx="7837082" cy="71814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000" b="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4.-(3) </a:t>
              </a:r>
              <a:r>
                <a:rPr kumimoji="0" lang="ko-KR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다치 </a:t>
              </a:r>
              <a:r>
                <a:rPr kumimoji="0" lang="ko-KR" altLang="en-US" sz="4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애트리뷰트</a:t>
              </a:r>
              <a:r>
                <a:rPr kumimoji="0" lang="ko-KR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 </a:t>
              </a:r>
              <a:r>
                <a:rPr lang="ko-KR" altLang="en-US" sz="4000"/>
                <a:t>테이블</a:t>
              </a:r>
              <a:r>
                <a:rPr kumimoji="0" lang="ko-KR" altLang="en-US" sz="4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 </a:t>
              </a:r>
              <a:r>
                <a:rPr kumimoji="0" lang="ko-KR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생성</a:t>
              </a:r>
              <a:endPara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6 Bold"/>
                <a:sym typeface="S-Core Dream 6 Bold"/>
              </a:endParaRPr>
            </a:p>
          </p:txBody>
        </p:sp>
        <p:sp>
          <p:nvSpPr>
            <p:cNvPr id="10" name="선">
              <a:extLst>
                <a:ext uri="{FF2B5EF4-FFF2-40B4-BE49-F238E27FC236}">
                  <a16:creationId xmlns:a16="http://schemas.microsoft.com/office/drawing/2014/main" id="{B4707F8D-FF16-4D17-BAFE-3EC027DDFDD7}"/>
                </a:ext>
              </a:extLst>
            </p:cNvPr>
            <p:cNvSpPr/>
            <p:nvPr/>
          </p:nvSpPr>
          <p:spPr>
            <a:xfrm>
              <a:off x="11539434" y="8946232"/>
              <a:ext cx="1305131" cy="0"/>
            </a:xfrm>
            <a:prstGeom prst="line">
              <a:avLst/>
            </a:prstGeom>
            <a:ln w="25400">
              <a:solidFill>
                <a:srgbClr val="FFFFFF"/>
              </a:solidFill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sym typeface="Helvetica Neue Medium"/>
              </a:endParaRPr>
            </a:p>
          </p:txBody>
        </p:sp>
        <p:sp>
          <p:nvSpPr>
            <p:cNvPr id="11" name="1. 첫번째 컨텐츠">
              <a:extLst>
                <a:ext uri="{FF2B5EF4-FFF2-40B4-BE49-F238E27FC236}">
                  <a16:creationId xmlns:a16="http://schemas.microsoft.com/office/drawing/2014/main" id="{A80C898B-6626-420C-B93E-41D9A360FA56}"/>
                </a:ext>
              </a:extLst>
            </p:cNvPr>
            <p:cNvSpPr txBox="1"/>
            <p:nvPr/>
          </p:nvSpPr>
          <p:spPr>
            <a:xfrm>
              <a:off x="10149774" y="6861416"/>
              <a:ext cx="4084451" cy="872034"/>
            </a:xfrm>
            <a:prstGeom prst="rect">
              <a:avLst/>
            </a:prstGeom>
            <a:ln w="12700">
              <a:miter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defRPr sz="5000" b="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r>
                <a:rPr kumimoji="0" lang="en-US" altLang="ko-KR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4. </a:t>
              </a:r>
              <a:r>
                <a:rPr kumimoji="0" lang="ko-KR" altLang="en-US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물리적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0364301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8451096" y="1650898"/>
            <a:ext cx="7548541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lang="ko-KR" altLang="en-US" sz="6000" dirty="0"/>
              <a:t>태그 된 친구 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테이블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67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2" name="슬라이드에서 발표할 내용 삽입">
            <a:extLst>
              <a:ext uri="{FF2B5EF4-FFF2-40B4-BE49-F238E27FC236}">
                <a16:creationId xmlns:a16="http://schemas.microsoft.com/office/drawing/2014/main" id="{69EC435A-7A51-4BF4-8BF5-BA119DF5EDED}"/>
              </a:ext>
            </a:extLst>
          </p:cNvPr>
          <p:cNvSpPr txBox="1"/>
          <p:nvPr/>
        </p:nvSpPr>
        <p:spPr>
          <a:xfrm>
            <a:off x="2422494" y="8474268"/>
            <a:ext cx="20555945" cy="76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just" defTabSz="825500" rtl="0" eaLnBrk="1" fontAlgn="auto" latinLnBrk="0" hangingPunc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4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E2FF61-5AEF-45BA-BC8B-FF3B966B41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21" r="28451"/>
          <a:stretch/>
        </p:blipFill>
        <p:spPr>
          <a:xfrm>
            <a:off x="1570820" y="5744405"/>
            <a:ext cx="15071240" cy="35660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D6B300-3E6D-4596-AD69-F9BA4963E10C}"/>
              </a:ext>
            </a:extLst>
          </p:cNvPr>
          <p:cNvSpPr txBox="1"/>
          <p:nvPr/>
        </p:nvSpPr>
        <p:spPr>
          <a:xfrm>
            <a:off x="17304568" y="6245009"/>
            <a:ext cx="6804756" cy="256480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1.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댓글 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  <a:p>
            <a:pPr marR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2. 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태그 된 사용자 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ID(</a:t>
            </a:r>
            <a:r>
              <a:rPr lang="ko-KR" altLang="en-US" sz="4000" b="0" dirty="0">
                <a:solidFill>
                  <a:srgbClr val="000000"/>
                </a:solidFill>
                <a:latin typeface="S-Core Dream 6 Bold"/>
              </a:rPr>
              <a:t>기본 키</a:t>
            </a:r>
            <a:r>
              <a:rPr lang="en-US" altLang="ko-KR" sz="4000" b="0" dirty="0">
                <a:solidFill>
                  <a:srgbClr val="000000"/>
                </a:solidFill>
                <a:latin typeface="S-Core Dream 6 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100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6A52EC-F6D6-4154-B4E6-EA6D9C0D1A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68</a:t>
            </a:fld>
            <a:endParaRPr lang="ko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D1839BF-3C09-41A6-8D15-9E304EB719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102" y="3035884"/>
            <a:ext cx="6806200" cy="1004511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8181C71-8100-47FD-B0FE-16D209401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197" y="989348"/>
            <a:ext cx="7856010" cy="157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07763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facebook.png" descr="fac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335" y="3902910"/>
            <a:ext cx="2449330" cy="24493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EFA9F-33D3-44E6-BD59-DAC63C23E3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FECC00-99C5-44BC-B9A2-760ED5B25A0E}"/>
              </a:ext>
            </a:extLst>
          </p:cNvPr>
          <p:cNvGrpSpPr/>
          <p:nvPr/>
        </p:nvGrpSpPr>
        <p:grpSpPr>
          <a:xfrm>
            <a:off x="10149774" y="6858000"/>
            <a:ext cx="4270267" cy="2084816"/>
            <a:chOff x="10149774" y="6861416"/>
            <a:chExt cx="4270267" cy="2084816"/>
          </a:xfrm>
        </p:grpSpPr>
        <p:sp>
          <p:nvSpPr>
            <p:cNvPr id="9" name="2. 두번째 컨텐츠">
              <a:extLst>
                <a:ext uri="{FF2B5EF4-FFF2-40B4-BE49-F238E27FC236}">
                  <a16:creationId xmlns:a16="http://schemas.microsoft.com/office/drawing/2014/main" id="{A9A05A75-C6B5-46C2-B75E-DB4F1EFD7164}"/>
                </a:ext>
              </a:extLst>
            </p:cNvPr>
            <p:cNvSpPr txBox="1"/>
            <p:nvPr/>
          </p:nvSpPr>
          <p:spPr>
            <a:xfrm>
              <a:off x="10404518" y="8060550"/>
              <a:ext cx="4015523" cy="71814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000" b="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4.-(4) </a:t>
              </a:r>
              <a:r>
                <a:rPr kumimoji="0" lang="ko-KR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인덱스 생성</a:t>
              </a:r>
              <a:endPara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6 Bold"/>
                <a:sym typeface="S-Core Dream 6 Bold"/>
              </a:endParaRPr>
            </a:p>
          </p:txBody>
        </p:sp>
        <p:sp>
          <p:nvSpPr>
            <p:cNvPr id="10" name="선">
              <a:extLst>
                <a:ext uri="{FF2B5EF4-FFF2-40B4-BE49-F238E27FC236}">
                  <a16:creationId xmlns:a16="http://schemas.microsoft.com/office/drawing/2014/main" id="{B4707F8D-FF16-4D17-BAFE-3EC027DDFDD7}"/>
                </a:ext>
              </a:extLst>
            </p:cNvPr>
            <p:cNvSpPr/>
            <p:nvPr/>
          </p:nvSpPr>
          <p:spPr>
            <a:xfrm>
              <a:off x="11539434" y="8946232"/>
              <a:ext cx="1305131" cy="0"/>
            </a:xfrm>
            <a:prstGeom prst="line">
              <a:avLst/>
            </a:prstGeom>
            <a:ln w="25400">
              <a:solidFill>
                <a:srgbClr val="FFFFFF"/>
              </a:solidFill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sym typeface="Helvetica Neue Medium"/>
              </a:endParaRPr>
            </a:p>
          </p:txBody>
        </p:sp>
        <p:sp>
          <p:nvSpPr>
            <p:cNvPr id="11" name="1. 첫번째 컨텐츠">
              <a:extLst>
                <a:ext uri="{FF2B5EF4-FFF2-40B4-BE49-F238E27FC236}">
                  <a16:creationId xmlns:a16="http://schemas.microsoft.com/office/drawing/2014/main" id="{A80C898B-6626-420C-B93E-41D9A360FA56}"/>
                </a:ext>
              </a:extLst>
            </p:cNvPr>
            <p:cNvSpPr txBox="1"/>
            <p:nvPr/>
          </p:nvSpPr>
          <p:spPr>
            <a:xfrm>
              <a:off x="10149774" y="6861416"/>
              <a:ext cx="4084451" cy="872034"/>
            </a:xfrm>
            <a:prstGeom prst="rect">
              <a:avLst/>
            </a:prstGeom>
            <a:ln w="12700">
              <a:miter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defRPr sz="5000" b="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r>
                <a:rPr kumimoji="0" lang="en-US" altLang="ko-KR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4. </a:t>
              </a:r>
              <a:r>
                <a:rPr kumimoji="0" lang="ko-KR" altLang="en-US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물리적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932688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/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7731124" y="1577975"/>
            <a:ext cx="8988424" cy="1171767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lvl="0">
              <a:defRPr lang="ko-KR" altLang="en-US"/>
            </a:pPr>
            <a:r>
              <a:rPr lang="ko-KR" altLang="en-US" dirty="0"/>
              <a:t>사용자       엔티티 타입</a:t>
            </a:r>
            <a:endParaRPr lang="ko-KR" dirty="0"/>
          </a:p>
        </p:txBody>
      </p:sp>
      <p:sp>
        <p:nvSpPr>
          <p:cNvPr id="132" name="(적고 싶은 내용의 핵심 키워드 단어만 적어 넣기)"/>
          <p:cNvSpPr txBox="1"/>
          <p:nvPr/>
        </p:nvSpPr>
        <p:spPr>
          <a:xfrm>
            <a:off x="4130674" y="3044825"/>
            <a:ext cx="15541625" cy="46570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100" b="0">
                <a:solidFill>
                  <a:srgbClr val="D6D6D6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lvl="0">
              <a:defRPr lang="ko-KR" altLang="en-US"/>
            </a:pP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각 사용자에 대해 사용자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ID(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고유함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),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이름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전화번호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이메일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생일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성별을 저장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생일은 년도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월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</a:rPr>
              <a:t>일로 세분하여 나타냄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11" name="도형"/>
          <p:cNvSpPr/>
          <p:nvPr/>
        </p:nvSpPr>
        <p:spPr>
          <a:xfrm>
            <a:off x="10693007" y="1569932"/>
            <a:ext cx="1041792" cy="1016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extrusionOk="0">
                <a:moveTo>
                  <a:pt x="10778" y="0"/>
                </a:moveTo>
                <a:cubicBezTo>
                  <a:pt x="9510" y="0"/>
                  <a:pt x="8241" y="583"/>
                  <a:pt x="7273" y="1738"/>
                </a:cubicBezTo>
                <a:cubicBezTo>
                  <a:pt x="5337" y="4050"/>
                  <a:pt x="5337" y="7796"/>
                  <a:pt x="7273" y="10107"/>
                </a:cubicBezTo>
                <a:cubicBezTo>
                  <a:pt x="9209" y="12419"/>
                  <a:pt x="12348" y="12419"/>
                  <a:pt x="14284" y="10107"/>
                </a:cubicBezTo>
                <a:cubicBezTo>
                  <a:pt x="16219" y="7796"/>
                  <a:pt x="16219" y="4050"/>
                  <a:pt x="14284" y="1738"/>
                </a:cubicBezTo>
                <a:cubicBezTo>
                  <a:pt x="13316" y="583"/>
                  <a:pt x="12047" y="0"/>
                  <a:pt x="10778" y="0"/>
                </a:cubicBezTo>
                <a:close/>
                <a:moveTo>
                  <a:pt x="4848" y="13053"/>
                </a:moveTo>
                <a:cubicBezTo>
                  <a:pt x="2973" y="13053"/>
                  <a:pt x="1446" y="13925"/>
                  <a:pt x="908" y="14671"/>
                </a:cubicBezTo>
                <a:cubicBezTo>
                  <a:pt x="-22" y="15956"/>
                  <a:pt x="-21" y="17485"/>
                  <a:pt x="8" y="18024"/>
                </a:cubicBezTo>
                <a:lnTo>
                  <a:pt x="8" y="21600"/>
                </a:lnTo>
                <a:lnTo>
                  <a:pt x="21534" y="21600"/>
                </a:lnTo>
                <a:lnTo>
                  <a:pt x="21534" y="18024"/>
                </a:lnTo>
                <a:cubicBezTo>
                  <a:pt x="21578" y="17485"/>
                  <a:pt x="21565" y="15938"/>
                  <a:pt x="20635" y="14671"/>
                </a:cubicBezTo>
                <a:cubicBezTo>
                  <a:pt x="20097" y="13942"/>
                  <a:pt x="18566" y="13053"/>
                  <a:pt x="16691" y="13053"/>
                </a:cubicBezTo>
                <a:lnTo>
                  <a:pt x="10778" y="13053"/>
                </a:lnTo>
                <a:lnTo>
                  <a:pt x="4848" y="13053"/>
                </a:lnTo>
                <a:close/>
              </a:path>
            </a:pathLst>
          </a:custGeom>
          <a:solidFill>
            <a:srgbClr val="D6D6D6"/>
          </a:solidFill>
          <a:ln w="12700">
            <a:miter/>
          </a:ln>
        </p:spPr>
        <p:txBody>
          <a:bodyPr lIns="0" tIns="0" rIns="0" bIns="0" anchor="ctr"/>
          <a:lstStyle/>
          <a:p>
            <a:pPr>
              <a:defRPr lang="ko-KR"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/>
          </a:p>
        </p:txBody>
      </p:sp>
      <p:sp>
        <p:nvSpPr>
          <p:cNvPr id="6" name="직사각형 5"/>
          <p:cNvSpPr/>
          <p:nvPr/>
        </p:nvSpPr>
        <p:spPr>
          <a:xfrm>
            <a:off x="7688930" y="7213878"/>
            <a:ext cx="3361700" cy="1575633"/>
          </a:xfrm>
          <a:prstGeom prst="rect">
            <a:avLst/>
          </a:prstGeom>
          <a:solidFill>
            <a:schemeClr val="bg1"/>
          </a:solidFill>
          <a:ln w="57150" cap="flat">
            <a:solidFill>
              <a:srgbClr val="4267B2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64198" y="7616825"/>
            <a:ext cx="3011160" cy="77236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44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사용자</a:t>
            </a:r>
            <a:endParaRPr lang="ko-KR" altLang="en-US" sz="4400" b="1" i="0" u="none" spc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6041570" y="4901241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0053924" y="4901241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2168276" y="7295341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071320" y="9689441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058209" y="9689441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519128" y="7296519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25785" y="8343240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03997" y="6668261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019493" y="5188733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0" tIns="0" rIns="0" bIns="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ko-KR" altLang="en-US" sz="3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740197" y="6297120"/>
            <a:ext cx="914400" cy="9144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136230" y="8782276"/>
            <a:ext cx="914400" cy="9144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10053924" y="6240991"/>
            <a:ext cx="656896" cy="92338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7997701" y="8819118"/>
            <a:ext cx="656896" cy="92338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28" name="직선 연결선 27"/>
          <p:cNvCxnSpPr>
            <a:stCxn id="13" idx="2"/>
            <a:endCxn id="6" idx="3"/>
          </p:cNvCxnSpPr>
          <p:nvPr/>
        </p:nvCxnSpPr>
        <p:spPr>
          <a:xfrm flipH="1">
            <a:off x="11050630" y="8000516"/>
            <a:ext cx="1117646" cy="117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35" name="직선 연결선 34"/>
          <p:cNvCxnSpPr>
            <a:endCxn id="16" idx="6"/>
          </p:cNvCxnSpPr>
          <p:nvPr/>
        </p:nvCxnSpPr>
        <p:spPr>
          <a:xfrm rot="10800000" flipV="1">
            <a:off x="6183424" y="7713476"/>
            <a:ext cx="1484920" cy="2882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38" name="TextBox 37"/>
          <p:cNvSpPr txBox="1"/>
          <p:nvPr/>
        </p:nvSpPr>
        <p:spPr>
          <a:xfrm>
            <a:off x="10603868" y="5311775"/>
            <a:ext cx="1564408" cy="592157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32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성별</a:t>
            </a:r>
            <a:endParaRPr lang="ko-KR" altLang="en-US" sz="3200" b="1" i="0" u="none" spc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263304" y="5292725"/>
            <a:ext cx="2220827" cy="594297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3200" b="1" i="0" u="sng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사용자</a:t>
            </a:r>
            <a:r>
              <a:rPr lang="en-US" altLang="ko-KR" sz="3200" b="1" i="0" u="sng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ID</a:t>
            </a:r>
            <a:endParaRPr lang="ko-KR" altLang="en-US" sz="3200" b="1" i="0" u="sng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8711" y="8750300"/>
            <a:ext cx="1564408" cy="588397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3200"/>
              <a:t>일</a:t>
            </a:r>
            <a:endParaRPr lang="ko-KR" altLang="en-US" sz="32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69072" y="7693025"/>
            <a:ext cx="1564408" cy="59022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32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생일</a:t>
            </a:r>
            <a:endParaRPr lang="ko-KR" altLang="en-US" sz="3200" b="1" i="0" u="none" spc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367841" y="10123629"/>
            <a:ext cx="2071253" cy="59503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3200"/>
              <a:t>이메일</a:t>
            </a:r>
            <a:endParaRPr lang="ko-KR" altLang="en-US" sz="32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603868" y="10102851"/>
            <a:ext cx="1564408" cy="589281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3200"/>
              <a:t>이름</a:t>
            </a:r>
            <a:endParaRPr lang="ko-KR" altLang="en-US" sz="32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506452" y="7721600"/>
            <a:ext cx="1987943" cy="59242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32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전화번호</a:t>
            </a:r>
            <a:endParaRPr lang="ko-KR" altLang="en-US" sz="3200" b="1" i="0" u="none" spc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549763" y="5597525"/>
            <a:ext cx="1564408" cy="59390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3200" b="1" i="0" u="none" spc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년도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51452" y="7102474"/>
            <a:ext cx="1564408" cy="59316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8125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3200"/>
              <a:t>월</a:t>
            </a:r>
            <a:endParaRPr lang="ko-KR" altLang="en-US" sz="3200" b="1" i="0" u="none" spc="0">
              <a:solidFill>
                <a:srgbClr val="000000"/>
              </a:solidFill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2"/>
          </p:nvPr>
        </p:nvSpPr>
        <p:spPr>
          <a:xfrm>
            <a:off x="12036425" y="13081000"/>
            <a:ext cx="273050" cy="461059"/>
          </a:xfrm>
        </p:spPr>
        <p:txBody>
          <a:bodyPr/>
          <a:lstStyle/>
          <a:p>
            <a:pPr lvl="0">
              <a:defRPr lang="ko-KR" altLang="en-US"/>
            </a:pPr>
            <a:fld id="{86CB4B4D-7CA3-9044-876B-883B54F8677D}" type="slidenum">
              <a:rPr lang="en-US" altLang="ko-KR"/>
              <a:pPr lvl="0">
                <a:defRPr lang="ko-KR" altLang="en-US"/>
              </a:pPr>
              <a:t>7</a:t>
            </a:fld>
            <a:endParaRPr lang="ko-KR" altLang="en-US"/>
          </a:p>
        </p:txBody>
      </p:sp>
      <p:pic>
        <p:nvPicPr>
          <p:cNvPr id="9" name="그림 8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11288" y="4849380"/>
            <a:ext cx="8966775" cy="6622251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3623048" y="6599082"/>
            <a:ext cx="792088" cy="69625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50" name="직선 연결선 49"/>
          <p:cNvCxnSpPr/>
          <p:nvPr/>
        </p:nvCxnSpPr>
        <p:spPr>
          <a:xfrm flipV="1">
            <a:off x="3332633" y="8503211"/>
            <a:ext cx="670779" cy="31650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3150681" y="7496702"/>
            <a:ext cx="454755" cy="23604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7296940" y="1650898"/>
            <a:ext cx="9856865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친구 목록출력 위한 </a:t>
            </a:r>
            <a:r>
              <a:rPr lang="ko-KR" altLang="en-US" sz="6000" dirty="0"/>
              <a:t>인덱스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70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9" name="슬라이드에서 발표할 내용 삽입">
            <a:extLst>
              <a:ext uri="{FF2B5EF4-FFF2-40B4-BE49-F238E27FC236}">
                <a16:creationId xmlns:a16="http://schemas.microsoft.com/office/drawing/2014/main" id="{06B86007-BAAE-4F07-BCCF-5E07829607EB}"/>
              </a:ext>
            </a:extLst>
          </p:cNvPr>
          <p:cNvSpPr txBox="1"/>
          <p:nvPr/>
        </p:nvSpPr>
        <p:spPr>
          <a:xfrm>
            <a:off x="11976619" y="12445331"/>
            <a:ext cx="739708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S-Core Dream 6 Bold"/>
            </a:endParaRPr>
          </a:p>
        </p:txBody>
      </p:sp>
      <p:sp>
        <p:nvSpPr>
          <p:cNvPr id="11" name="F A C E B O O K">
            <a:extLst>
              <a:ext uri="{FF2B5EF4-FFF2-40B4-BE49-F238E27FC236}">
                <a16:creationId xmlns:a16="http://schemas.microsoft.com/office/drawing/2014/main" id="{5F989E23-F7DE-45A1-B1EB-CFD2E702FFB1}"/>
              </a:ext>
            </a:extLst>
          </p:cNvPr>
          <p:cNvSpPr txBox="1"/>
          <p:nvPr/>
        </p:nvSpPr>
        <p:spPr>
          <a:xfrm>
            <a:off x="2817414" y="10396326"/>
            <a:ext cx="18283234" cy="779701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ko-KR" sz="30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질의문의 </a:t>
            </a:r>
            <a:r>
              <a:rPr lang="en-US" altLang="ko-KR" sz="30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FROM </a:t>
            </a:r>
            <a:r>
              <a:rPr lang="ko-KR" altLang="ko-KR" sz="30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절에</a:t>
            </a:r>
            <a:r>
              <a:rPr lang="en-US" altLang="ko-KR" sz="30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FRIEND </a:t>
            </a:r>
            <a:r>
              <a:rPr lang="ko-KR" altLang="ko-KR" sz="30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릴레이션</a:t>
            </a:r>
            <a:r>
              <a:rPr lang="en-US" altLang="ko-KR" sz="30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WHERE </a:t>
            </a:r>
            <a:r>
              <a:rPr lang="ko-KR" altLang="ko-KR" sz="30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절에는 </a:t>
            </a:r>
            <a:r>
              <a:rPr lang="en-US" altLang="ko-KR" sz="30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‘USERID=X’</a:t>
            </a:r>
            <a:r>
              <a:rPr lang="ko-KR" altLang="ko-KR" sz="30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의 형태가 되므로 탐색키는 </a:t>
            </a:r>
            <a:r>
              <a:rPr lang="en-US" altLang="ko-KR" sz="30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USERID</a:t>
            </a:r>
            <a:r>
              <a:rPr lang="ko-KR" altLang="ko-KR" sz="30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 설정</a:t>
            </a:r>
            <a:r>
              <a:rPr lang="en-US" altLang="ko-KR" sz="44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altLang="ko-KR" sz="1800" dirty="0">
                <a:solidFill>
                  <a:schemeClr val="tx1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kumimoji="0" lang="ko-KR" altLang="en-US" sz="7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DA49BE-BB11-46CB-A045-301C3A19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092" y="6131617"/>
            <a:ext cx="14488864" cy="22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3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facebook.png" descr="fac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335" y="3902910"/>
            <a:ext cx="2449330" cy="24493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EFA9F-33D3-44E6-BD59-DAC63C23E3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FECC00-99C5-44BC-B9A2-760ED5B25A0E}"/>
              </a:ext>
            </a:extLst>
          </p:cNvPr>
          <p:cNvGrpSpPr/>
          <p:nvPr/>
        </p:nvGrpSpPr>
        <p:grpSpPr>
          <a:xfrm>
            <a:off x="10149774" y="6858000"/>
            <a:ext cx="4084451" cy="2084816"/>
            <a:chOff x="10149774" y="6861416"/>
            <a:chExt cx="4084451" cy="2084816"/>
          </a:xfrm>
        </p:grpSpPr>
        <p:sp>
          <p:nvSpPr>
            <p:cNvPr id="9" name="2. 두번째 컨텐츠">
              <a:extLst>
                <a:ext uri="{FF2B5EF4-FFF2-40B4-BE49-F238E27FC236}">
                  <a16:creationId xmlns:a16="http://schemas.microsoft.com/office/drawing/2014/main" id="{A9A05A75-C6B5-46C2-B75E-DB4F1EFD7164}"/>
                </a:ext>
              </a:extLst>
            </p:cNvPr>
            <p:cNvSpPr txBox="1"/>
            <p:nvPr/>
          </p:nvSpPr>
          <p:spPr>
            <a:xfrm>
              <a:off x="10917477" y="8060550"/>
              <a:ext cx="2989601" cy="71814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000" b="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4.-(5) </a:t>
              </a:r>
              <a:r>
                <a:rPr lang="ko-KR" altLang="en-US" sz="4000" dirty="0"/>
                <a:t>뷰 </a:t>
              </a:r>
              <a:r>
                <a:rPr kumimoji="0" lang="ko-KR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생성</a:t>
              </a:r>
              <a:endPara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6 Bold"/>
                <a:sym typeface="S-Core Dream 6 Bold"/>
              </a:endParaRPr>
            </a:p>
          </p:txBody>
        </p:sp>
        <p:sp>
          <p:nvSpPr>
            <p:cNvPr id="10" name="선">
              <a:extLst>
                <a:ext uri="{FF2B5EF4-FFF2-40B4-BE49-F238E27FC236}">
                  <a16:creationId xmlns:a16="http://schemas.microsoft.com/office/drawing/2014/main" id="{B4707F8D-FF16-4D17-BAFE-3EC027DDFDD7}"/>
                </a:ext>
              </a:extLst>
            </p:cNvPr>
            <p:cNvSpPr/>
            <p:nvPr/>
          </p:nvSpPr>
          <p:spPr>
            <a:xfrm>
              <a:off x="11539434" y="8946232"/>
              <a:ext cx="1305131" cy="0"/>
            </a:xfrm>
            <a:prstGeom prst="line">
              <a:avLst/>
            </a:prstGeom>
            <a:ln w="25400">
              <a:solidFill>
                <a:srgbClr val="FFFFFF"/>
              </a:solidFill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sym typeface="Helvetica Neue Medium"/>
              </a:endParaRPr>
            </a:p>
          </p:txBody>
        </p:sp>
        <p:sp>
          <p:nvSpPr>
            <p:cNvPr id="11" name="1. 첫번째 컨텐츠">
              <a:extLst>
                <a:ext uri="{FF2B5EF4-FFF2-40B4-BE49-F238E27FC236}">
                  <a16:creationId xmlns:a16="http://schemas.microsoft.com/office/drawing/2014/main" id="{A80C898B-6626-420C-B93E-41D9A360FA56}"/>
                </a:ext>
              </a:extLst>
            </p:cNvPr>
            <p:cNvSpPr txBox="1"/>
            <p:nvPr/>
          </p:nvSpPr>
          <p:spPr>
            <a:xfrm>
              <a:off x="10149774" y="6861416"/>
              <a:ext cx="4084451" cy="872034"/>
            </a:xfrm>
            <a:prstGeom prst="rect">
              <a:avLst/>
            </a:prstGeom>
            <a:ln w="12700">
              <a:miter/>
            </a:ln>
          </p:spPr>
          <p:txBody>
            <a:bodyPr wrap="none" lIns="50800" tIns="50800" rIns="50800" bIns="50800" anchor="ctr">
              <a:spAutoFit/>
            </a:bodyPr>
            <a:lstStyle>
              <a:lvl1pPr>
                <a:defRPr sz="5000" b="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r>
                <a:rPr kumimoji="0" lang="en-US" altLang="ko-KR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4. </a:t>
              </a:r>
              <a:r>
                <a:rPr kumimoji="0" lang="ko-KR" altLang="en-US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-Core Dream 6 Bold"/>
                  <a:sym typeface="S-Core Dream 6 Bold"/>
                </a:rPr>
                <a:t>물리적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12933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11406238" y="1650898"/>
            <a:ext cx="1638269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뷰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72</a:t>
            </a:fld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1" name="F A C E B O O K">
            <a:extLst>
              <a:ext uri="{FF2B5EF4-FFF2-40B4-BE49-F238E27FC236}">
                <a16:creationId xmlns:a16="http://schemas.microsoft.com/office/drawing/2014/main" id="{5F989E23-F7DE-45A1-B1EB-CFD2E702FFB1}"/>
              </a:ext>
            </a:extLst>
          </p:cNvPr>
          <p:cNvSpPr txBox="1"/>
          <p:nvPr/>
        </p:nvSpPr>
        <p:spPr>
          <a:xfrm>
            <a:off x="1515107" y="3070672"/>
            <a:ext cx="13863885" cy="641201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페이지가 게시한 게시물의 날짜</a:t>
            </a:r>
            <a:r>
              <a:rPr kumimoji="0" lang="en-US" altLang="ko-KR" sz="3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, </a:t>
            </a:r>
            <a:r>
              <a:rPr kumimoji="0" lang="ko-KR" alt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내용</a:t>
            </a:r>
            <a:r>
              <a:rPr kumimoji="0" lang="en-US" altLang="ko-KR" sz="3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.</a:t>
            </a:r>
            <a:r>
              <a:rPr lang="ko-KR" altLang="en-US" sz="35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페이지의 아이디로 이루어진 뷰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.</a:t>
            </a:r>
            <a:endParaRPr kumimoji="0" lang="ko-KR" altLang="en-US" sz="7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sp>
        <p:nvSpPr>
          <p:cNvPr id="13" name="F A C E B O O K">
            <a:extLst>
              <a:ext uri="{FF2B5EF4-FFF2-40B4-BE49-F238E27FC236}">
                <a16:creationId xmlns:a16="http://schemas.microsoft.com/office/drawing/2014/main" id="{1E18C3B5-8DE1-41AD-967D-46CEB5BCB12E}"/>
              </a:ext>
            </a:extLst>
          </p:cNvPr>
          <p:cNvSpPr txBox="1"/>
          <p:nvPr/>
        </p:nvSpPr>
        <p:spPr>
          <a:xfrm>
            <a:off x="1516595" y="6261081"/>
            <a:ext cx="18081668" cy="641201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6 Bold"/>
                <a:sym typeface="S-Core Dream 6 Bold"/>
              </a:rPr>
              <a:t>댓글에 상태 표현</a:t>
            </a:r>
            <a:r>
              <a:rPr kumimoji="0" lang="en-US" altLang="ko-KR" sz="3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6 Bold"/>
                <a:sym typeface="S-Core Dream 6 Bold"/>
              </a:rPr>
              <a:t>, </a:t>
            </a:r>
            <a:r>
              <a:rPr kumimoji="0" lang="ko-KR" alt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6 Bold"/>
                <a:sym typeface="S-Core Dream 6 Bold"/>
              </a:rPr>
              <a:t>상태표현 받은 댓글 아이디</a:t>
            </a:r>
            <a:r>
              <a:rPr kumimoji="0" lang="en-US" altLang="ko-KR" sz="3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6 Bold"/>
                <a:sym typeface="S-Core Dream 6 Bold"/>
              </a:rPr>
              <a:t>, </a:t>
            </a:r>
            <a:r>
              <a:rPr lang="ko-KR" altLang="en-US" sz="3500" dirty="0">
                <a:solidFill>
                  <a:srgbClr val="000000"/>
                </a:solidFill>
              </a:rPr>
              <a:t>작성한 사용자 아이디</a:t>
            </a:r>
            <a:r>
              <a:rPr lang="en-US" altLang="ko-KR" sz="3500" dirty="0">
                <a:solidFill>
                  <a:srgbClr val="000000"/>
                </a:solidFill>
              </a:rPr>
              <a:t>,</a:t>
            </a:r>
            <a:r>
              <a:rPr lang="ko-KR" altLang="en-US" sz="3500" dirty="0">
                <a:solidFill>
                  <a:srgbClr val="000000"/>
                </a:solidFill>
              </a:rPr>
              <a:t>이름으로 이루어진 뷰 </a:t>
            </a:r>
            <a:endParaRPr kumimoji="0" lang="ko-KR" altLang="en-US" sz="3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E9E2D4-6882-4A2C-A542-764BBCC1F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83" b="-1"/>
          <a:stretch/>
        </p:blipFill>
        <p:spPr>
          <a:xfrm>
            <a:off x="1485896" y="3636364"/>
            <a:ext cx="8843082" cy="1793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7CD23C-DC40-431E-B83D-18FFFE693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932" y="6918814"/>
            <a:ext cx="13862781" cy="2171039"/>
          </a:xfrm>
          <a:prstGeom prst="rect">
            <a:avLst/>
          </a:prstGeom>
        </p:spPr>
      </p:pic>
      <p:sp>
        <p:nvSpPr>
          <p:cNvPr id="14" name="F A C E B O O K">
            <a:extLst>
              <a:ext uri="{FF2B5EF4-FFF2-40B4-BE49-F238E27FC236}">
                <a16:creationId xmlns:a16="http://schemas.microsoft.com/office/drawing/2014/main" id="{BB11C27E-617A-4C2E-8090-9DF5FA99DD07}"/>
              </a:ext>
            </a:extLst>
          </p:cNvPr>
          <p:cNvSpPr txBox="1"/>
          <p:nvPr/>
        </p:nvSpPr>
        <p:spPr>
          <a:xfrm>
            <a:off x="1354796" y="9612810"/>
            <a:ext cx="15406825" cy="779701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35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페이지가 만든 스토리의 작성날짜</a:t>
            </a:r>
            <a:r>
              <a:rPr lang="en-US" altLang="ko-KR" sz="35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35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내용</a:t>
            </a:r>
            <a:r>
              <a:rPr lang="en-US" altLang="ko-KR" sz="35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35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페이지 아이디</a:t>
            </a:r>
            <a:r>
              <a:rPr lang="en-US" altLang="ko-KR" sz="35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35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이름으로 이루어진 뷰</a:t>
            </a:r>
            <a:r>
              <a:rPr kumimoji="0" lang="en-US" altLang="ko-KR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-Core Dream 6 Bold"/>
                <a:ea typeface="맑은 고딕" panose="020B0503020000020004" pitchFamily="50" charset="-127"/>
                <a:cs typeface="Times New Roman" panose="02020603050405020304" pitchFamily="18" charset="0"/>
                <a:sym typeface="S-Core Dream 6 Bold"/>
              </a:rPr>
              <a:t>.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77416C-2388-495A-B4D3-EE20357457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2"/>
          <a:stretch/>
        </p:blipFill>
        <p:spPr>
          <a:xfrm>
            <a:off x="1487044" y="10346465"/>
            <a:ext cx="12669999" cy="209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3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facebook.png" descr="fac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335" y="3902910"/>
            <a:ext cx="2449330" cy="24493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EFA9F-33D3-44E6-BD59-DAC63C23E3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11" name="1. 첫번째 컨텐츠">
            <a:extLst>
              <a:ext uri="{FF2B5EF4-FFF2-40B4-BE49-F238E27FC236}">
                <a16:creationId xmlns:a16="http://schemas.microsoft.com/office/drawing/2014/main" id="{A80C898B-6626-420C-B93E-41D9A360FA56}"/>
              </a:ext>
            </a:extLst>
          </p:cNvPr>
          <p:cNvSpPr txBox="1"/>
          <p:nvPr/>
        </p:nvSpPr>
        <p:spPr>
          <a:xfrm>
            <a:off x="7210668" y="7211510"/>
            <a:ext cx="9962664" cy="105510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solidFill>
                  <a:srgbClr val="FFFFFF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dirty="0"/>
              <a:t>5</a:t>
            </a:r>
            <a:r>
              <a:rPr kumimoji="0" lang="en-US" altLang="ko-KR" sz="5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6 Bold"/>
                <a:sym typeface="S-Core Dream 6 Bold"/>
              </a:rPr>
              <a:t>. </a:t>
            </a:r>
            <a:r>
              <a:rPr lang="ko-KR" altLang="en-US" dirty="0"/>
              <a:t>구현 </a:t>
            </a:r>
            <a:r>
              <a:rPr lang="en-US" altLang="ko-KR" dirty="0"/>
              <a:t>: </a:t>
            </a:r>
            <a:r>
              <a:rPr lang="ko-KR" altLang="en-US" dirty="0"/>
              <a:t>기능 관련 트랜잭션 </a:t>
            </a:r>
            <a:r>
              <a:rPr lang="ko-KR" altLang="en-US" dirty="0" err="1"/>
              <a:t>질의문</a:t>
            </a:r>
            <a:endParaRPr kumimoji="0" lang="ko-KR" altLang="en-US" sz="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sp>
        <p:nvSpPr>
          <p:cNvPr id="13" name="선">
            <a:extLst>
              <a:ext uri="{FF2B5EF4-FFF2-40B4-BE49-F238E27FC236}">
                <a16:creationId xmlns:a16="http://schemas.microsoft.com/office/drawing/2014/main" id="{6A823073-84BC-4F00-9C5A-6316583EC1B2}"/>
              </a:ext>
            </a:extLst>
          </p:cNvPr>
          <p:cNvSpPr/>
          <p:nvPr/>
        </p:nvSpPr>
        <p:spPr>
          <a:xfrm>
            <a:off x="11539434" y="8370168"/>
            <a:ext cx="1305131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339960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4354634" y="1650898"/>
            <a:ext cx="15741489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lang="ko-KR" altLang="en-US" sz="6000" dirty="0"/>
              <a:t>상황</a:t>
            </a:r>
            <a:r>
              <a:rPr lang="en-US" altLang="ko-KR" sz="6000" dirty="0"/>
              <a:t>1. 2020-11-19</a:t>
            </a:r>
            <a:r>
              <a:rPr lang="ko-KR" altLang="en-US" sz="6000" dirty="0"/>
              <a:t>에 올라온 게시물 출력하기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74</a:t>
            </a:fld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8D021E9-FD30-4954-9425-83EA9FF842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42" y="10024120"/>
            <a:ext cx="16561840" cy="18095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5A3F4A-7FC8-43B5-AD9C-C31D664931A3}"/>
              </a:ext>
            </a:extLst>
          </p:cNvPr>
          <p:cNvSpPr txBox="1"/>
          <p:nvPr/>
        </p:nvSpPr>
        <p:spPr>
          <a:xfrm>
            <a:off x="6035316" y="5195343"/>
            <a:ext cx="9001000" cy="199541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41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SELECT *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41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FROM POST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41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WHERE POSTDATE LIKE '2020-11-19%';</a:t>
            </a:r>
            <a:endParaRPr kumimoji="0" lang="ko-KR" altLang="en-US" sz="4100" b="1" i="0" u="none" strike="noStrike" cap="none" spc="0" normalizeH="0" baseline="0" dirty="0">
              <a:solidFill>
                <a:srgbClr val="000000"/>
              </a:solidFill>
              <a:uFillTx/>
              <a:latin typeface="S-Core Dream 6 Bold"/>
              <a:sym typeface="Helvetica Neue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7A39B4-B7E5-4B1E-BEEA-E648480479A7}"/>
              </a:ext>
            </a:extLst>
          </p:cNvPr>
          <p:cNvSpPr/>
          <p:nvPr/>
        </p:nvSpPr>
        <p:spPr>
          <a:xfrm>
            <a:off x="4531662" y="3649158"/>
            <a:ext cx="15437201" cy="5081041"/>
          </a:xfrm>
          <a:prstGeom prst="rect">
            <a:avLst/>
          </a:prstGeom>
          <a:noFill/>
          <a:ln w="76200" cap="flat">
            <a:solidFill>
              <a:srgbClr val="4267B2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kumimoji="0" lang="ko-KR" altLang="en-US" sz="3200" b="0" i="0" u="none" strike="noStrike" cap="none" spc="0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8463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701399" y="1650898"/>
            <a:ext cx="23047976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lang="ko-KR" altLang="en-US" sz="6000" dirty="0"/>
              <a:t>상황</a:t>
            </a:r>
            <a:r>
              <a:rPr lang="en-US" altLang="ko-KR" sz="6000" dirty="0"/>
              <a:t>2. </a:t>
            </a:r>
            <a:r>
              <a:rPr lang="ko-KR" altLang="en-US" sz="6000" dirty="0"/>
              <a:t>이나은이 올린 게시물 </a:t>
            </a:r>
            <a:r>
              <a:rPr lang="en-US" altLang="ko-KR" sz="6000" dirty="0"/>
              <a:t>‘</a:t>
            </a:r>
            <a:r>
              <a:rPr lang="ko-KR" altLang="en-US" sz="6000" dirty="0"/>
              <a:t>좋아요</a:t>
            </a:r>
            <a:r>
              <a:rPr lang="en-US" altLang="ko-KR" sz="6000" dirty="0"/>
              <a:t>’</a:t>
            </a:r>
            <a:r>
              <a:rPr lang="ko-KR" altLang="en-US" sz="6000" dirty="0"/>
              <a:t>가 몇 개 달렸는지 확인하기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75</a:t>
            </a:fld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95D6A4-35BA-468C-AEE7-C7EB6B7E469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372" y="10566412"/>
            <a:ext cx="5004556" cy="114048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8B794F-8D31-4DD2-8E9A-4BCECF155A54}"/>
              </a:ext>
            </a:extLst>
          </p:cNvPr>
          <p:cNvSpPr/>
          <p:nvPr/>
        </p:nvSpPr>
        <p:spPr>
          <a:xfrm>
            <a:off x="4531662" y="3649158"/>
            <a:ext cx="15437201" cy="5081041"/>
          </a:xfrm>
          <a:prstGeom prst="rect">
            <a:avLst/>
          </a:prstGeom>
          <a:noFill/>
          <a:ln w="76200" cap="flat">
            <a:solidFill>
              <a:srgbClr val="4267B2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kumimoji="0" lang="ko-KR" altLang="en-US" sz="3200" b="0" i="0" u="none" strike="noStrike" cap="none" spc="0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4A9C6-15E4-419C-9292-6A6BDABD004D}"/>
              </a:ext>
            </a:extLst>
          </p:cNvPr>
          <p:cNvSpPr txBox="1"/>
          <p:nvPr/>
        </p:nvSpPr>
        <p:spPr>
          <a:xfrm>
            <a:off x="5161720" y="4830331"/>
            <a:ext cx="14501098" cy="2718693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SELECT COUNT(PLIKE_USERID) AS NUMBER_0F_LIKE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FROM PLIKE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WHERE LIKE_POSTID = (SELECT UP.POSTID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                    FROM USERR U, USERPOST UP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                    WHERE U.USERID=UP.POST_USERID AND U.USERNAME='</a:t>
            </a:r>
            <a:r>
              <a:rPr kumimoji="0" lang="ko-KR" altLang="en-US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이나은</a:t>
            </a:r>
            <a:r>
              <a:rPr kumimoji="0" lang="en-US" altLang="ko-KR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');</a:t>
            </a:r>
            <a:endParaRPr kumimoji="0" lang="ko-KR" altLang="en-US" sz="3400" b="1" i="0" u="none" strike="noStrike" cap="none" spc="0" normalizeH="0" baseline="0" dirty="0">
              <a:solidFill>
                <a:srgbClr val="000000"/>
              </a:solidFill>
              <a:uFillTx/>
              <a:latin typeface="S-Core Dream 6 Bold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1066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7389925" y="1650898"/>
            <a:ext cx="9670917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lang="ko-KR" altLang="en-US" sz="6000" dirty="0"/>
              <a:t>상황</a:t>
            </a:r>
            <a:r>
              <a:rPr lang="en-US" altLang="ko-KR" sz="6000" dirty="0"/>
              <a:t>3. </a:t>
            </a:r>
            <a:r>
              <a:rPr lang="ko-KR" altLang="en-US" sz="6000" dirty="0"/>
              <a:t>장기용의 친구 찾기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76</a:t>
            </a:fld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D9C1FB76-FB3D-4280-8109-F2D353F61C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3" y="9126252"/>
            <a:ext cx="3327398" cy="320578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17B057-1724-4F32-8A8B-09CEC0EE4BDB}"/>
              </a:ext>
            </a:extLst>
          </p:cNvPr>
          <p:cNvSpPr/>
          <p:nvPr/>
        </p:nvSpPr>
        <p:spPr>
          <a:xfrm>
            <a:off x="4531662" y="3649158"/>
            <a:ext cx="15437201" cy="5081041"/>
          </a:xfrm>
          <a:prstGeom prst="rect">
            <a:avLst/>
          </a:prstGeom>
          <a:noFill/>
          <a:ln w="76200" cap="flat">
            <a:solidFill>
              <a:srgbClr val="4267B2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kumimoji="0" lang="ko-KR" altLang="en-US" sz="3200" b="0" i="0" u="none" strike="noStrike" cap="none" spc="0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F6205F-C75B-40F9-9A95-55FF7CD96CF3}"/>
              </a:ext>
            </a:extLst>
          </p:cNvPr>
          <p:cNvSpPr txBox="1"/>
          <p:nvPr/>
        </p:nvSpPr>
        <p:spPr>
          <a:xfrm>
            <a:off x="5161720" y="4830331"/>
            <a:ext cx="14501098" cy="2718693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SELECT USERNAME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FROM USERR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WHERE USERID IN (  SELECT FRIENDID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                			FROM USERR U, FRIEND F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                			WHERE U.USERID = F.USERID AND U.USERNAME='</a:t>
            </a:r>
            <a:r>
              <a:rPr kumimoji="0" lang="ko-KR" altLang="en-US" sz="340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장기용</a:t>
            </a:r>
            <a:r>
              <a:rPr kumimoji="0" lang="en-US" altLang="ko-KR" sz="3400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');</a:t>
            </a:r>
            <a:endParaRPr kumimoji="0" lang="ko-KR" altLang="en-US" sz="3400" i="0" u="none" strike="noStrike" cap="none" spc="0" normalizeH="0" baseline="0" dirty="0">
              <a:solidFill>
                <a:srgbClr val="000000"/>
              </a:solidFill>
              <a:uFillTx/>
              <a:latin typeface="S-Core Dream 6 Bold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3226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1730530" y="1650898"/>
            <a:ext cx="20989720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lang="ko-KR" altLang="en-US" sz="6000" dirty="0"/>
              <a:t>상황</a:t>
            </a:r>
            <a:r>
              <a:rPr lang="en-US" altLang="ko-KR" sz="6000" dirty="0"/>
              <a:t>4. </a:t>
            </a:r>
            <a:r>
              <a:rPr lang="ko-KR" altLang="en-US" sz="6000" dirty="0"/>
              <a:t>게시물 </a:t>
            </a:r>
            <a:r>
              <a:rPr lang="en-US" altLang="ko-KR" sz="6000" dirty="0"/>
              <a:t>P13</a:t>
            </a:r>
            <a:r>
              <a:rPr lang="ko-KR" altLang="en-US" sz="6000" dirty="0"/>
              <a:t>을 </a:t>
            </a:r>
            <a:r>
              <a:rPr lang="en-US" altLang="ko-KR" sz="6000" dirty="0"/>
              <a:t>‘</a:t>
            </a:r>
            <a:r>
              <a:rPr lang="ko-KR" altLang="en-US" sz="6000" dirty="0"/>
              <a:t>좋아요</a:t>
            </a:r>
            <a:r>
              <a:rPr lang="en-US" altLang="ko-KR" sz="6000" dirty="0"/>
              <a:t>’</a:t>
            </a:r>
            <a:r>
              <a:rPr lang="ko-KR" altLang="en-US" sz="6000" dirty="0"/>
              <a:t>한 사용자와 상태표현 출력하기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77</a:t>
            </a:fld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2F519498-C2E6-4B38-B45A-D4891EB17B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458" y="9630308"/>
            <a:ext cx="8002132" cy="171363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8356F7-E53E-483B-B166-7532FDB050BE}"/>
              </a:ext>
            </a:extLst>
          </p:cNvPr>
          <p:cNvSpPr/>
          <p:nvPr/>
        </p:nvSpPr>
        <p:spPr>
          <a:xfrm>
            <a:off x="4531662" y="3649158"/>
            <a:ext cx="15437201" cy="5081041"/>
          </a:xfrm>
          <a:prstGeom prst="rect">
            <a:avLst/>
          </a:prstGeom>
          <a:noFill/>
          <a:ln w="76200" cap="flat">
            <a:solidFill>
              <a:srgbClr val="4267B2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kumimoji="0" lang="ko-KR" altLang="en-US" sz="3200" b="0" i="0" u="none" strike="noStrike" cap="none" spc="0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286720-A5E8-43BB-97A3-848627E5BD72}"/>
              </a:ext>
            </a:extLst>
          </p:cNvPr>
          <p:cNvSpPr txBox="1"/>
          <p:nvPr/>
        </p:nvSpPr>
        <p:spPr>
          <a:xfrm>
            <a:off x="5161720" y="5191969"/>
            <a:ext cx="14501098" cy="199541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ko-KR" sz="4100" dirty="0">
                <a:solidFill>
                  <a:srgbClr val="000000"/>
                </a:solidFill>
                <a:latin typeface="S-Core Dream 6 Bold"/>
              </a:rPr>
              <a:t>SELECT USERNAME, EMOTION</a:t>
            </a:r>
          </a:p>
          <a:p>
            <a:pPr algn="l"/>
            <a:r>
              <a:rPr lang="en-US" altLang="ko-KR" sz="4100" dirty="0">
                <a:solidFill>
                  <a:srgbClr val="000000"/>
                </a:solidFill>
                <a:latin typeface="S-Core Dream 6 Bold"/>
              </a:rPr>
              <a:t>FROM USERR U, PLIKE P</a:t>
            </a:r>
          </a:p>
          <a:p>
            <a:pPr algn="l"/>
            <a:r>
              <a:rPr lang="en-US" altLang="ko-KR" sz="4100" dirty="0">
                <a:solidFill>
                  <a:srgbClr val="000000"/>
                </a:solidFill>
                <a:latin typeface="S-Core Dream 6 Bold"/>
              </a:rPr>
              <a:t>WHERE U.USERID = P.PLIKE_USERID AND LIKE_POSTID = 'P13';</a:t>
            </a:r>
            <a:endParaRPr kumimoji="0" lang="ko-KR" altLang="en-US" sz="4100" b="1" i="0" u="none" strike="noStrike" cap="none" spc="0" normalizeH="0" baseline="0" dirty="0">
              <a:solidFill>
                <a:srgbClr val="000000"/>
              </a:solidFill>
              <a:uFillTx/>
              <a:latin typeface="S-Core Dream 6 Bold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9263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2703553" y="1650898"/>
            <a:ext cx="19043675" cy="102592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lang="ko-KR" altLang="en-US" sz="6000" dirty="0"/>
              <a:t>상황</a:t>
            </a:r>
            <a:r>
              <a:rPr lang="en-US" altLang="ko-KR" sz="6000" dirty="0"/>
              <a:t>5. </a:t>
            </a:r>
            <a:r>
              <a:rPr lang="ko-KR" altLang="en-US" sz="6000" dirty="0"/>
              <a:t>그룹 </a:t>
            </a:r>
            <a:r>
              <a:rPr lang="en-US" altLang="ko-KR" sz="6000" dirty="0"/>
              <a:t>‘</a:t>
            </a:r>
            <a:r>
              <a:rPr lang="ko-KR" altLang="en-US" sz="6000" dirty="0"/>
              <a:t>집사와 고양이</a:t>
            </a:r>
            <a:r>
              <a:rPr lang="en-US" altLang="ko-KR" sz="6000" dirty="0"/>
              <a:t>’</a:t>
            </a:r>
            <a:r>
              <a:rPr lang="ko-KR" altLang="en-US" sz="6000" dirty="0"/>
              <a:t>에 가입한 사용자 출력하기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78</a:t>
            </a:fld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3D18F62E-54FB-4C45-8234-E091774811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184" y="10086257"/>
            <a:ext cx="4264932" cy="206068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E7566E-00D6-428D-B6F1-7F2034540D7D}"/>
              </a:ext>
            </a:extLst>
          </p:cNvPr>
          <p:cNvSpPr/>
          <p:nvPr/>
        </p:nvSpPr>
        <p:spPr>
          <a:xfrm>
            <a:off x="4531662" y="3649158"/>
            <a:ext cx="15437201" cy="5081041"/>
          </a:xfrm>
          <a:prstGeom prst="rect">
            <a:avLst/>
          </a:prstGeom>
          <a:noFill/>
          <a:ln w="76200" cap="flat">
            <a:solidFill>
              <a:srgbClr val="4267B2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kumimoji="0" lang="ko-KR" altLang="en-US" sz="3200" b="0" i="0" u="none" strike="noStrike" cap="none" spc="0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2AA992-8ABB-43FB-BB0C-31551ECA71CC}"/>
              </a:ext>
            </a:extLst>
          </p:cNvPr>
          <p:cNvSpPr txBox="1"/>
          <p:nvPr/>
        </p:nvSpPr>
        <p:spPr>
          <a:xfrm>
            <a:off x="4956356" y="4568721"/>
            <a:ext cx="15041158" cy="3241913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ko-KR" sz="3400" dirty="0">
                <a:solidFill>
                  <a:srgbClr val="000000"/>
                </a:solidFill>
                <a:latin typeface="S-Core Dream 6 Bold"/>
              </a:rPr>
              <a:t>SELECT USERNAME</a:t>
            </a:r>
          </a:p>
          <a:p>
            <a:pPr algn="l"/>
            <a:r>
              <a:rPr lang="en-US" altLang="ko-KR" sz="3400" dirty="0">
                <a:solidFill>
                  <a:srgbClr val="000000"/>
                </a:solidFill>
                <a:latin typeface="S-Core Dream 6 Bold"/>
              </a:rPr>
              <a:t>FROM USERR</a:t>
            </a:r>
          </a:p>
          <a:p>
            <a:pPr algn="l"/>
            <a:r>
              <a:rPr lang="en-US" altLang="ko-KR" sz="3400" dirty="0">
                <a:solidFill>
                  <a:srgbClr val="000000"/>
                </a:solidFill>
                <a:latin typeface="S-Core Dream 6 Bold"/>
              </a:rPr>
              <a:t>WHERE USERID IN </a:t>
            </a:r>
          </a:p>
          <a:p>
            <a:pPr algn="l"/>
            <a:r>
              <a:rPr lang="en-US" altLang="ko-KR" sz="3400" dirty="0">
                <a:solidFill>
                  <a:srgbClr val="000000"/>
                </a:solidFill>
                <a:latin typeface="S-Core Dream 6 Bold"/>
              </a:rPr>
              <a:t>    (SELECT JOIN_USERID</a:t>
            </a:r>
          </a:p>
          <a:p>
            <a:pPr algn="l"/>
            <a:r>
              <a:rPr lang="en-US" altLang="ko-KR" sz="3400" dirty="0">
                <a:solidFill>
                  <a:srgbClr val="000000"/>
                </a:solidFill>
                <a:latin typeface="S-Core Dream 6 Bold"/>
              </a:rPr>
              <a:t>    FROM JOINING J, GROUPP G</a:t>
            </a:r>
          </a:p>
          <a:p>
            <a:pPr algn="l"/>
            <a:r>
              <a:rPr lang="en-US" altLang="ko-KR" sz="3400" dirty="0">
                <a:solidFill>
                  <a:srgbClr val="000000"/>
                </a:solidFill>
                <a:latin typeface="S-Core Dream 6 Bold"/>
              </a:rPr>
              <a:t>    WHERE J.JOIN_GROUPID = G.GROUPID AND G.GROUPNAME='</a:t>
            </a:r>
            <a:r>
              <a:rPr lang="ko-KR" altLang="en-US" sz="3400" dirty="0">
                <a:solidFill>
                  <a:srgbClr val="000000"/>
                </a:solidFill>
                <a:latin typeface="S-Core Dream 6 Bold"/>
              </a:rPr>
              <a:t>집사와 고양이</a:t>
            </a:r>
            <a:r>
              <a:rPr lang="en-US" altLang="ko-KR" sz="3400" dirty="0">
                <a:solidFill>
                  <a:srgbClr val="000000"/>
                </a:solidFill>
                <a:latin typeface="S-Core Dream 6 Bold"/>
              </a:rPr>
              <a:t>');</a:t>
            </a:r>
            <a:endParaRPr kumimoji="0" lang="ko-KR" altLang="en-US" sz="3400" b="1" i="0" u="none" strike="noStrike" cap="none" spc="0" normalizeH="0" baseline="0" dirty="0">
              <a:solidFill>
                <a:srgbClr val="000000"/>
              </a:solidFill>
              <a:uFillTx/>
              <a:latin typeface="S-Core Dream 6 Bold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0004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-338940" y="1189233"/>
            <a:ext cx="25128674" cy="1949252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lang="ko-KR" altLang="en-US" sz="6000" dirty="0"/>
              <a:t>상황</a:t>
            </a:r>
            <a:r>
              <a:rPr lang="en-US" altLang="ko-KR" sz="6000" dirty="0"/>
              <a:t>6. ‘</a:t>
            </a:r>
            <a:r>
              <a:rPr lang="ko-KR" altLang="en-US" sz="6000" dirty="0"/>
              <a:t>이효리</a:t>
            </a:r>
            <a:r>
              <a:rPr lang="en-US" altLang="ko-KR" sz="6000" dirty="0"/>
              <a:t>’</a:t>
            </a:r>
            <a:r>
              <a:rPr lang="ko-KR" altLang="en-US" sz="6000" dirty="0"/>
              <a:t>가 쓴 댓글에 상태표현을 한 사용자 이름과</a:t>
            </a:r>
            <a:r>
              <a:rPr lang="en-US" altLang="ko-KR" sz="6000" dirty="0"/>
              <a:t> 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ko-KR" altLang="en-US" sz="6000" dirty="0"/>
              <a:t>상태표현 출력하기 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 flipV="1">
            <a:off x="11908841" y="3287678"/>
            <a:ext cx="633111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79</a:t>
            </a:fld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5CD5D9EA-0143-4704-821A-E4FB2EF58E7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621" y="10386599"/>
            <a:ext cx="6822758" cy="13720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F4D45F-9310-4405-9ABE-57378218FB21}"/>
              </a:ext>
            </a:extLst>
          </p:cNvPr>
          <p:cNvSpPr/>
          <p:nvPr/>
        </p:nvSpPr>
        <p:spPr>
          <a:xfrm>
            <a:off x="4509912" y="3671056"/>
            <a:ext cx="15386944" cy="6182972"/>
          </a:xfrm>
          <a:prstGeom prst="rect">
            <a:avLst/>
          </a:prstGeom>
          <a:noFill/>
          <a:ln w="76200" cap="flat">
            <a:solidFill>
              <a:srgbClr val="4267B2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kumimoji="0" lang="ko-KR" altLang="en-US" sz="3200" b="0" i="0" u="none" strike="noStrike" cap="none" spc="0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0A3944-B7BE-4CE6-B59E-C363511D8AEE}"/>
              </a:ext>
            </a:extLst>
          </p:cNvPr>
          <p:cNvSpPr txBox="1"/>
          <p:nvPr/>
        </p:nvSpPr>
        <p:spPr>
          <a:xfrm>
            <a:off x="5294626" y="3833535"/>
            <a:ext cx="13861540" cy="5858014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ko-KR" sz="3400" dirty="0">
                <a:solidFill>
                  <a:srgbClr val="000000"/>
                </a:solidFill>
                <a:latin typeface="S-Core Dream 6 Bold"/>
              </a:rPr>
              <a:t>CREATE VIEW COMMENTLIKE</a:t>
            </a:r>
          </a:p>
          <a:p>
            <a:pPr algn="l"/>
            <a:r>
              <a:rPr lang="en-US" altLang="ko-KR" sz="3400" dirty="0">
                <a:solidFill>
                  <a:srgbClr val="000000"/>
                </a:solidFill>
                <a:latin typeface="S-Core Dream 6 Bold"/>
              </a:rPr>
              <a:t>AS  SELECT LIKE_COMMENTID, USERNAME, EMOTION, COMMENT_USERID</a:t>
            </a:r>
          </a:p>
          <a:p>
            <a:pPr algn="l"/>
            <a:r>
              <a:rPr lang="en-US" altLang="ko-KR" sz="3400" dirty="0">
                <a:solidFill>
                  <a:srgbClr val="000000"/>
                </a:solidFill>
                <a:latin typeface="S-Core Dream 6 Bold"/>
              </a:rPr>
              <a:t>    FROM CLIKE CL, USERR U, COMMENTS C</a:t>
            </a:r>
          </a:p>
          <a:p>
            <a:pPr algn="l"/>
            <a:r>
              <a:rPr lang="en-US" altLang="ko-KR" sz="3400" dirty="0">
                <a:solidFill>
                  <a:srgbClr val="000000"/>
                </a:solidFill>
                <a:latin typeface="S-Core Dream 6 Bold"/>
              </a:rPr>
              <a:t>    WHERE CL.CLIKE_USERID = U.USERID AND CL.LIKE_COMMENTID=C.COMMENTID;</a:t>
            </a:r>
          </a:p>
          <a:p>
            <a:pPr algn="l"/>
            <a:endParaRPr lang="en-US" altLang="ko-KR" sz="3400" dirty="0">
              <a:solidFill>
                <a:srgbClr val="000000"/>
              </a:solidFill>
              <a:latin typeface="S-Core Dream 6 Bold"/>
            </a:endParaRPr>
          </a:p>
          <a:p>
            <a:pPr algn="l"/>
            <a:r>
              <a:rPr lang="en-US" altLang="ko-KR" sz="3400" dirty="0">
                <a:solidFill>
                  <a:srgbClr val="000000"/>
                </a:solidFill>
                <a:latin typeface="S-Core Dream 6 Bold"/>
              </a:rPr>
              <a:t>SELECT USERNAME, EMOTION</a:t>
            </a:r>
          </a:p>
          <a:p>
            <a:pPr algn="l"/>
            <a:r>
              <a:rPr lang="en-US" altLang="ko-KR" sz="3400" dirty="0">
                <a:solidFill>
                  <a:srgbClr val="000000"/>
                </a:solidFill>
                <a:latin typeface="S-Core Dream 6 Bold"/>
              </a:rPr>
              <a:t>FROM COMMENTLIKE</a:t>
            </a:r>
          </a:p>
          <a:p>
            <a:pPr algn="l"/>
            <a:r>
              <a:rPr lang="en-US" altLang="ko-KR" sz="3400" dirty="0">
                <a:solidFill>
                  <a:srgbClr val="000000"/>
                </a:solidFill>
                <a:latin typeface="S-Core Dream 6 Bold"/>
              </a:rPr>
              <a:t>WHERE COMMENT_USERID=(SELECT USERID</a:t>
            </a:r>
          </a:p>
          <a:p>
            <a:pPr algn="l"/>
            <a:r>
              <a:rPr lang="en-US" altLang="ko-KR" sz="3400" dirty="0">
                <a:solidFill>
                  <a:srgbClr val="000000"/>
                </a:solidFill>
                <a:latin typeface="S-Core Dream 6 Bold"/>
              </a:rPr>
              <a:t>                    				FROM USERR</a:t>
            </a:r>
          </a:p>
          <a:p>
            <a:pPr algn="l"/>
            <a:r>
              <a:rPr lang="en-US" altLang="ko-KR" sz="3400" dirty="0">
                <a:solidFill>
                  <a:srgbClr val="000000"/>
                </a:solidFill>
                <a:latin typeface="S-Core Dream 6 Bold"/>
              </a:rPr>
              <a:t>                    				WHERE USERNAME='</a:t>
            </a:r>
            <a:r>
              <a:rPr lang="ko-KR" altLang="en-US" sz="3400" dirty="0">
                <a:solidFill>
                  <a:srgbClr val="000000"/>
                </a:solidFill>
                <a:latin typeface="S-Core Dream 6 Bold"/>
              </a:rPr>
              <a:t>이효리</a:t>
            </a:r>
            <a:r>
              <a:rPr lang="en-US" altLang="ko-KR" sz="3400" dirty="0">
                <a:solidFill>
                  <a:srgbClr val="000000"/>
                </a:solidFill>
                <a:latin typeface="S-Core Dream 6 Bold"/>
              </a:rPr>
              <a:t>');</a:t>
            </a:r>
            <a:endParaRPr kumimoji="0" lang="ko-KR" altLang="en-US" sz="3400" b="1" i="0" u="none" strike="noStrike" cap="none" spc="0" normalizeH="0" baseline="0" dirty="0">
              <a:solidFill>
                <a:srgbClr val="000000"/>
              </a:solidFill>
              <a:uFillTx/>
              <a:latin typeface="S-Core Dream 6 Bold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7702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1" cy="323449"/>
          </a:xfrm>
          <a:prstGeom prst="rect">
            <a:avLst/>
          </a:prstGeom>
          <a:solidFill>
            <a:srgbClr val="4267B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F A C E B O O K"/>
          <p:cNvSpPr txBox="1"/>
          <p:nvPr/>
        </p:nvSpPr>
        <p:spPr>
          <a:xfrm>
            <a:off x="7774420" y="1569932"/>
            <a:ext cx="8912696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dirty="0"/>
              <a:t>게시물       엔티티 타입</a:t>
            </a:r>
            <a:endParaRPr dirty="0"/>
          </a:p>
        </p:txBody>
      </p:sp>
      <p:sp>
        <p:nvSpPr>
          <p:cNvPr id="132" name="(적고 싶은 내용의 핵심 키워드 단어만 적어 넣기)"/>
          <p:cNvSpPr txBox="1"/>
          <p:nvPr/>
        </p:nvSpPr>
        <p:spPr>
          <a:xfrm>
            <a:off x="5365875" y="3038609"/>
            <a:ext cx="1307729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0">
                <a:solidFill>
                  <a:srgbClr val="D6D6D6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사용자는 여러 개의 게시물을 올림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각 게시물에 대해서 게시물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ID(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고유함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),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게시날짜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내용을 저장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6090E46-4332-4EA3-9D80-1F0A209A33DF}"/>
              </a:ext>
            </a:extLst>
          </p:cNvPr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92E9EB-AF96-4CFE-9079-A7A6319C9B63}"/>
              </a:ext>
            </a:extLst>
          </p:cNvPr>
          <p:cNvSpPr/>
          <p:nvPr/>
        </p:nvSpPr>
        <p:spPr>
          <a:xfrm>
            <a:off x="4674981" y="8289805"/>
            <a:ext cx="3361700" cy="1575633"/>
          </a:xfrm>
          <a:prstGeom prst="rect">
            <a:avLst/>
          </a:prstGeom>
          <a:solidFill>
            <a:schemeClr val="bg1"/>
          </a:solidFill>
          <a:ln w="57150" cap="flat">
            <a:solidFill>
              <a:srgbClr val="4267B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44660-DF51-42D6-9796-1AD764A1E2BD}"/>
              </a:ext>
            </a:extLst>
          </p:cNvPr>
          <p:cNvSpPr txBox="1"/>
          <p:nvPr/>
        </p:nvSpPr>
        <p:spPr>
          <a:xfrm>
            <a:off x="4850250" y="8685412"/>
            <a:ext cx="301116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400" dirty="0"/>
              <a:t>게시물</a:t>
            </a:r>
            <a:endParaRPr kumimoji="0" lang="ko-KR" alt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D2FA97-7387-418F-807D-43136FB28458}"/>
              </a:ext>
            </a:extLst>
          </p:cNvPr>
          <p:cNvSpPr/>
          <p:nvPr/>
        </p:nvSpPr>
        <p:spPr>
          <a:xfrm>
            <a:off x="3027621" y="5977168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04F0F4-3F33-4414-9B83-B8515FD1282E}"/>
              </a:ext>
            </a:extLst>
          </p:cNvPr>
          <p:cNvSpPr/>
          <p:nvPr/>
        </p:nvSpPr>
        <p:spPr>
          <a:xfrm>
            <a:off x="7039975" y="5977168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B29E5A7-E5EB-4B2E-A5F8-DC87BA1FCDCA}"/>
              </a:ext>
            </a:extLst>
          </p:cNvPr>
          <p:cNvSpPr/>
          <p:nvPr/>
        </p:nvSpPr>
        <p:spPr>
          <a:xfrm>
            <a:off x="9542187" y="8371268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7DDEEF3-5EAF-40CC-90D5-3AEC848A2FD0}"/>
              </a:ext>
            </a:extLst>
          </p:cNvPr>
          <p:cNvCxnSpPr/>
          <p:nvPr/>
        </p:nvCxnSpPr>
        <p:spPr>
          <a:xfrm>
            <a:off x="4726248" y="7373047"/>
            <a:ext cx="914400" cy="9144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493F9FA-F4FD-42C8-B65B-79023AC0E4A2}"/>
              </a:ext>
            </a:extLst>
          </p:cNvPr>
          <p:cNvCxnSpPr>
            <a:cxnSpLocks/>
          </p:cNvCxnSpPr>
          <p:nvPr/>
        </p:nvCxnSpPr>
        <p:spPr>
          <a:xfrm flipH="1">
            <a:off x="7039975" y="7316918"/>
            <a:ext cx="656896" cy="92338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F9C0680-3540-49B1-B928-4D75368DF25A}"/>
              </a:ext>
            </a:extLst>
          </p:cNvPr>
          <p:cNvCxnSpPr>
            <a:cxnSpLocks/>
            <a:stCxn id="13" idx="2"/>
            <a:endCxn id="6" idx="3"/>
          </p:cNvCxnSpPr>
          <p:nvPr/>
        </p:nvCxnSpPr>
        <p:spPr>
          <a:xfrm flipH="1">
            <a:off x="8036681" y="9076443"/>
            <a:ext cx="1505506" cy="117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2AB5DFF-A055-453D-9723-C426B8B370DC}"/>
              </a:ext>
            </a:extLst>
          </p:cNvPr>
          <p:cNvSpPr txBox="1"/>
          <p:nvPr/>
        </p:nvSpPr>
        <p:spPr>
          <a:xfrm>
            <a:off x="7416780" y="6367913"/>
            <a:ext cx="195226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</a:rPr>
              <a:t>게시날짜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A06B8C-8374-4307-B2D3-6493DCB72753}"/>
              </a:ext>
            </a:extLst>
          </p:cNvPr>
          <p:cNvSpPr txBox="1"/>
          <p:nvPr/>
        </p:nvSpPr>
        <p:spPr>
          <a:xfrm>
            <a:off x="3249355" y="6367914"/>
            <a:ext cx="222082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3200" u="sng" dirty="0"/>
              <a:t>게시물</a:t>
            </a:r>
            <a:r>
              <a:rPr kumimoji="0" lang="en-US" altLang="ko-KR" sz="32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ID</a:t>
            </a:r>
            <a:endParaRPr kumimoji="0" lang="ko-KR" altLang="en-US" sz="3200" b="1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E86407-87CF-48F4-8992-078CDB66D321}"/>
              </a:ext>
            </a:extLst>
          </p:cNvPr>
          <p:cNvSpPr txBox="1"/>
          <p:nvPr/>
        </p:nvSpPr>
        <p:spPr>
          <a:xfrm>
            <a:off x="9880363" y="8794921"/>
            <a:ext cx="198794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내용</a:t>
            </a:r>
          </a:p>
        </p:txBody>
      </p:sp>
      <p:sp>
        <p:nvSpPr>
          <p:cNvPr id="41" name="만년필">
            <a:extLst>
              <a:ext uri="{FF2B5EF4-FFF2-40B4-BE49-F238E27FC236}">
                <a16:creationId xmlns:a16="http://schemas.microsoft.com/office/drawing/2014/main" id="{A6466F60-81C4-4DD6-83B1-778A1EA9719B}"/>
              </a:ext>
            </a:extLst>
          </p:cNvPr>
          <p:cNvSpPr/>
          <p:nvPr/>
        </p:nvSpPr>
        <p:spPr>
          <a:xfrm>
            <a:off x="10957099" y="1501320"/>
            <a:ext cx="537625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5" y="0"/>
                </a:moveTo>
                <a:cubicBezTo>
                  <a:pt x="1645" y="0"/>
                  <a:pt x="1407" y="101"/>
                  <a:pt x="1407" y="224"/>
                </a:cubicBezTo>
                <a:lnTo>
                  <a:pt x="1407" y="3038"/>
                </a:lnTo>
                <a:cubicBezTo>
                  <a:pt x="1407" y="3161"/>
                  <a:pt x="1645" y="3262"/>
                  <a:pt x="1935" y="3262"/>
                </a:cubicBezTo>
                <a:lnTo>
                  <a:pt x="19665" y="3262"/>
                </a:lnTo>
                <a:cubicBezTo>
                  <a:pt x="19955" y="3262"/>
                  <a:pt x="20193" y="3161"/>
                  <a:pt x="20193" y="3038"/>
                </a:cubicBezTo>
                <a:lnTo>
                  <a:pt x="20193" y="224"/>
                </a:lnTo>
                <a:cubicBezTo>
                  <a:pt x="20193" y="101"/>
                  <a:pt x="19955" y="0"/>
                  <a:pt x="19665" y="0"/>
                </a:cubicBezTo>
                <a:lnTo>
                  <a:pt x="1935" y="0"/>
                </a:lnTo>
                <a:close/>
                <a:moveTo>
                  <a:pt x="1882" y="3889"/>
                </a:moveTo>
                <a:cubicBezTo>
                  <a:pt x="1882" y="3889"/>
                  <a:pt x="1613" y="7417"/>
                  <a:pt x="0" y="12311"/>
                </a:cubicBezTo>
                <a:lnTo>
                  <a:pt x="10218" y="21600"/>
                </a:lnTo>
                <a:lnTo>
                  <a:pt x="10602" y="16527"/>
                </a:lnTo>
                <a:lnTo>
                  <a:pt x="10602" y="11088"/>
                </a:lnTo>
                <a:cubicBezTo>
                  <a:pt x="9608" y="11046"/>
                  <a:pt x="8831" y="10690"/>
                  <a:pt x="8831" y="10258"/>
                </a:cubicBezTo>
                <a:cubicBezTo>
                  <a:pt x="8831" y="9798"/>
                  <a:pt x="9712" y="9425"/>
                  <a:pt x="10800" y="9425"/>
                </a:cubicBezTo>
                <a:cubicBezTo>
                  <a:pt x="11888" y="9425"/>
                  <a:pt x="12769" y="9798"/>
                  <a:pt x="12769" y="10258"/>
                </a:cubicBezTo>
                <a:cubicBezTo>
                  <a:pt x="12769" y="10691"/>
                  <a:pt x="11993" y="11046"/>
                  <a:pt x="10998" y="11088"/>
                </a:cubicBezTo>
                <a:lnTo>
                  <a:pt x="10998" y="16527"/>
                </a:lnTo>
                <a:lnTo>
                  <a:pt x="11382" y="21600"/>
                </a:lnTo>
                <a:lnTo>
                  <a:pt x="21600" y="12311"/>
                </a:lnTo>
                <a:cubicBezTo>
                  <a:pt x="19987" y="7417"/>
                  <a:pt x="19718" y="3889"/>
                  <a:pt x="19718" y="3889"/>
                </a:cubicBezTo>
                <a:lnTo>
                  <a:pt x="11559" y="3889"/>
                </a:lnTo>
                <a:lnTo>
                  <a:pt x="10041" y="3889"/>
                </a:lnTo>
                <a:lnTo>
                  <a:pt x="1882" y="3889"/>
                </a:lnTo>
                <a:close/>
              </a:path>
            </a:pathLst>
          </a:custGeom>
          <a:solidFill>
            <a:srgbClr val="617AB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8875F6-E40D-47C6-9878-753AAF68B4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8</a:t>
            </a:fld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F5EA89E-0839-45B8-A7B6-181C329FF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731" y="4024703"/>
            <a:ext cx="5616358" cy="86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93176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3024465" y="1461241"/>
            <a:ext cx="18322370" cy="1025922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lang="ko-KR" altLang="en-US" sz="6000" dirty="0"/>
              <a:t>상황</a:t>
            </a:r>
            <a:r>
              <a:rPr lang="en-US" altLang="ko-KR" sz="6000" dirty="0"/>
              <a:t>7. ‘</a:t>
            </a:r>
            <a:r>
              <a:rPr lang="ko-KR" altLang="en-US" sz="6000" dirty="0"/>
              <a:t>수능의 기술</a:t>
            </a:r>
            <a:r>
              <a:rPr lang="en-US" altLang="ko-KR" sz="6000" dirty="0"/>
              <a:t>‘ </a:t>
            </a:r>
            <a:r>
              <a:rPr lang="ko-KR" altLang="en-US" sz="6000" dirty="0"/>
              <a:t>페이지가 만든 스토리 출력하기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80</a:t>
            </a:fld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1AFC68-2D9B-4664-8EDD-41A263B8778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059" y="10343287"/>
            <a:ext cx="8429181" cy="110353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284293-A6CC-43D9-948D-E014A7F3135B}"/>
              </a:ext>
            </a:extLst>
          </p:cNvPr>
          <p:cNvSpPr/>
          <p:nvPr/>
        </p:nvSpPr>
        <p:spPr>
          <a:xfrm>
            <a:off x="4531662" y="3649158"/>
            <a:ext cx="15437201" cy="5081041"/>
          </a:xfrm>
          <a:prstGeom prst="rect">
            <a:avLst/>
          </a:prstGeom>
          <a:noFill/>
          <a:ln w="76200" cap="flat">
            <a:solidFill>
              <a:srgbClr val="4267B2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kumimoji="0" lang="ko-KR" altLang="en-US" sz="3200" b="0" i="0" u="none" strike="noStrike" cap="none" spc="0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50B491-FADA-4A8B-86D6-E47ECC4E1E0E}"/>
              </a:ext>
            </a:extLst>
          </p:cNvPr>
          <p:cNvSpPr txBox="1"/>
          <p:nvPr/>
        </p:nvSpPr>
        <p:spPr>
          <a:xfrm>
            <a:off x="5351240" y="4045501"/>
            <a:ext cx="13861540" cy="4288353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CREATE VIEW PAGESTORYCRE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AS SELECT PS.STORY_PAGEID, S.WRITEDATE, S.S_CONTENTS, P.PAGENAME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  FROM PAGESTORY PS, STORY S, PAGEE 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  WHERE PS.STORYID=S.STORYID AND P.PAGEID=PS.STORY_PAGEID;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kumimoji="0" lang="en-US" altLang="ko-KR" sz="3400" b="1" i="0" u="none" strike="noStrike" cap="none" spc="0" normalizeH="0" baseline="0" dirty="0">
              <a:solidFill>
                <a:srgbClr val="000000"/>
              </a:solidFill>
              <a:uFillTx/>
              <a:latin typeface="S-Core Dream 6 Bold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SELECT PAGENAME, S_CONTENTS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FROM PAGESTORYCRE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WHERE PAGENAME='</a:t>
            </a:r>
            <a:r>
              <a:rPr kumimoji="0" lang="ko-KR" altLang="en-US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수능의 기술</a:t>
            </a:r>
            <a:r>
              <a:rPr kumimoji="0" lang="en-US" altLang="ko-KR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';</a:t>
            </a:r>
            <a:endParaRPr kumimoji="0" lang="ko-KR" altLang="en-US" sz="3400" b="1" i="0" u="none" strike="noStrike" cap="none" spc="0" normalizeH="0" baseline="0" dirty="0">
              <a:solidFill>
                <a:srgbClr val="000000"/>
              </a:solidFill>
              <a:uFillTx/>
              <a:latin typeface="S-Core Dream 6 Bold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317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"/>
          <p:cNvSpPr/>
          <p:nvPr/>
        </p:nvSpPr>
        <p:spPr>
          <a:xfrm>
            <a:off x="-1" y="-28478"/>
            <a:ext cx="24384000" cy="323449"/>
          </a:xfrm>
          <a:prstGeom prst="rect">
            <a:avLst/>
          </a:prstGeom>
          <a:solidFill>
            <a:srgbClr val="4267B2"/>
          </a:solidFill>
          <a:ln w="12700">
            <a:miter/>
          </a:ln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lang="ko-KR" altLang="en-US" sz="3200" b="0" i="0" u="none" strike="noStrike" kern="0" cap="none" spc="0" normalizeH="0" baseline="0" noProof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/>
          </a:ln>
        </p:spPr>
      </p:pic>
      <p:sp>
        <p:nvSpPr>
          <p:cNvPr id="131" name="F A C E B O O K"/>
          <p:cNvSpPr txBox="1"/>
          <p:nvPr/>
        </p:nvSpPr>
        <p:spPr>
          <a:xfrm>
            <a:off x="3024465" y="1240781"/>
            <a:ext cx="18322370" cy="1949252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&lt;</a:t>
            </a:r>
            <a:r>
              <a:rPr lang="ko-KR" altLang="en-US" sz="6000" dirty="0"/>
              <a:t>상황</a:t>
            </a:r>
            <a:r>
              <a:rPr lang="en-US" altLang="ko-KR" sz="6000" dirty="0"/>
              <a:t>8. </a:t>
            </a:r>
            <a:r>
              <a:rPr lang="ko-KR" altLang="en-US" sz="6000" dirty="0"/>
              <a:t>페이지 </a:t>
            </a:r>
            <a:r>
              <a:rPr lang="en-US" altLang="ko-KR" sz="6000" dirty="0"/>
              <a:t>‘</a:t>
            </a:r>
            <a:r>
              <a:rPr lang="ko-KR" altLang="en-US" sz="6000" dirty="0" err="1"/>
              <a:t>무신사</a:t>
            </a:r>
            <a:r>
              <a:rPr lang="en-US" altLang="ko-KR" sz="6000" dirty="0"/>
              <a:t>‘</a:t>
            </a:r>
            <a:r>
              <a:rPr lang="ko-KR" altLang="en-US" sz="6000" dirty="0"/>
              <a:t>가 게시한 게시물 중에서 날짜 </a:t>
            </a:r>
            <a:r>
              <a:rPr lang="en-US" altLang="ko-KR" sz="6000" dirty="0"/>
              <a:t>2020</a:t>
            </a:r>
            <a:r>
              <a:rPr lang="ko-KR" altLang="en-US" sz="6000" dirty="0"/>
              <a:t>년 </a:t>
            </a:r>
            <a:r>
              <a:rPr lang="en-US" altLang="ko-KR" sz="6000" dirty="0"/>
              <a:t>11</a:t>
            </a:r>
            <a:r>
              <a:rPr lang="ko-KR" altLang="en-US" sz="6000" dirty="0"/>
              <a:t>월 </a:t>
            </a:r>
            <a:r>
              <a:rPr lang="en-US" altLang="ko-KR" sz="6000" dirty="0"/>
              <a:t>24</a:t>
            </a:r>
            <a:r>
              <a:rPr lang="ko-KR" altLang="en-US" sz="6000" dirty="0"/>
              <a:t>일에 올린 게시물의 내용 출력하기</a:t>
            </a: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4267B2"/>
                </a:solidFill>
                <a:effectLst/>
                <a:uLnTx/>
                <a:uFillTx/>
                <a:latin typeface="S-Core Dream 6 Bold"/>
                <a:sym typeface="S-Core Dream 6 Bold"/>
              </a:rPr>
              <a:t>&gt;</a:t>
            </a:r>
            <a:endParaRPr kumimoji="0" lang="ko-KR" altLang="en-US" sz="6000" b="0" i="0" u="none" strike="noStrike" kern="0" cap="none" spc="0" normalizeH="0" baseline="0" noProof="0" dirty="0">
              <a:ln>
                <a:noFill/>
              </a:ln>
              <a:solidFill>
                <a:srgbClr val="4267B2"/>
              </a:solidFill>
              <a:effectLst/>
              <a:uLnTx/>
              <a:uFillTx/>
              <a:latin typeface="S-Core Dream 6 Bold"/>
              <a:sym typeface="S-Core Dream 6 Bold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1865758" y="3221596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fld id="{86CB4B4D-7CA3-9044-876B-883B54F8677D}" type="slidenum"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t>81</a:t>
            </a:fld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1948F0-A7E3-45FE-A20D-1E505E0352B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327" y="10337519"/>
            <a:ext cx="15821883" cy="113616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299D85-5175-4D64-A715-767CB2459810}"/>
              </a:ext>
            </a:extLst>
          </p:cNvPr>
          <p:cNvSpPr/>
          <p:nvPr/>
        </p:nvSpPr>
        <p:spPr>
          <a:xfrm>
            <a:off x="4509912" y="4132588"/>
            <a:ext cx="15437201" cy="5081041"/>
          </a:xfrm>
          <a:prstGeom prst="rect">
            <a:avLst/>
          </a:prstGeom>
          <a:noFill/>
          <a:ln w="76200" cap="flat">
            <a:solidFill>
              <a:srgbClr val="4267B2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kumimoji="0" lang="ko-KR" altLang="en-US" sz="3200" b="0" i="0" u="none" strike="noStrike" cap="none" spc="0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A4FBFF-0917-4FE1-84BD-B3F6C98270F5}"/>
              </a:ext>
            </a:extLst>
          </p:cNvPr>
          <p:cNvSpPr txBox="1"/>
          <p:nvPr/>
        </p:nvSpPr>
        <p:spPr>
          <a:xfrm>
            <a:off x="5565722" y="4528931"/>
            <a:ext cx="13861540" cy="4288353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CREATE VIEW PAGE_POST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AS SELECT P.POSTDATE,P.P_CONTENTS, G.POST_PAGEID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FROM PAGEPOST G, POST 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WHERE G.POSTID = P.POSTID;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kumimoji="0" lang="en-US" altLang="ko-KR" sz="3400" b="1" i="0" u="none" strike="noStrike" cap="none" spc="0" normalizeH="0" baseline="0" dirty="0">
              <a:solidFill>
                <a:srgbClr val="000000"/>
              </a:solidFill>
              <a:uFillTx/>
              <a:latin typeface="S-Core Dream 6 Bold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SELECT P_CONTENTS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FROM PAGE_POST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0" lang="en-US" altLang="ko-KR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WHERE POST_PAGEID = '@</a:t>
            </a:r>
            <a:r>
              <a:rPr kumimoji="0" lang="en-US" altLang="ko-KR" sz="3400" b="1" i="0" u="none" strike="noStrike" cap="none" spc="0" normalizeH="0" baseline="0" dirty="0" err="1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musinsa</a:t>
            </a:r>
            <a:r>
              <a:rPr kumimoji="0" lang="en-US" altLang="ko-KR" sz="3400" b="1" i="0" u="none" strike="noStrike" cap="none" spc="0" normalizeH="0" baseline="0" dirty="0">
                <a:solidFill>
                  <a:srgbClr val="000000"/>
                </a:solidFill>
                <a:uFillTx/>
                <a:latin typeface="S-Core Dream 6 Bold"/>
                <a:sym typeface="Helvetica Neue"/>
              </a:rPr>
              <a:t>' AND POSTDATE LIKE '2020-11-24%' ;</a:t>
            </a:r>
          </a:p>
        </p:txBody>
      </p:sp>
    </p:spTree>
    <p:extLst>
      <p:ext uri="{BB962C8B-B14F-4D97-AF65-F5344CB8AC3E}">
        <p14:creationId xmlns:p14="http://schemas.microsoft.com/office/powerpoint/2010/main" val="20903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facebook.png" descr="fac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335" y="3902910"/>
            <a:ext cx="2449330" cy="244933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T h a n k Y o u"/>
          <p:cNvSpPr txBox="1"/>
          <p:nvPr/>
        </p:nvSpPr>
        <p:spPr>
          <a:xfrm>
            <a:off x="9960163" y="6770026"/>
            <a:ext cx="4478656" cy="836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t>T h a n k Y o u</a:t>
            </a:r>
          </a:p>
        </p:txBody>
      </p:sp>
      <p:sp>
        <p:nvSpPr>
          <p:cNvPr id="254" name="PPT Templete"/>
          <p:cNvSpPr txBox="1"/>
          <p:nvPr/>
        </p:nvSpPr>
        <p:spPr>
          <a:xfrm>
            <a:off x="11109796" y="7638077"/>
            <a:ext cx="215443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C1C1C1"/>
                </a:solidFill>
              </a:defRPr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감사합니다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b="0" dirty="0">
              <a:solidFill>
                <a:schemeClr val="bg1">
                  <a:lumMod val="50000"/>
                </a:schemeClr>
              </a:solidFill>
              <a:latin typeface="S-Core Dream 6 Bold"/>
              <a:ea typeface="S-Core Dream 6 Bold"/>
              <a:cs typeface="S-Core Dream 6 Bold"/>
              <a:sym typeface="S-Core Dream 6 Bold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26D8395-EE24-4076-8CBA-E7D3C373EB0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82</a:t>
            </a:fld>
            <a:endParaRPr lang="ko-KR" alt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타원 86">
            <a:extLst>
              <a:ext uri="{FF2B5EF4-FFF2-40B4-BE49-F238E27FC236}">
                <a16:creationId xmlns:a16="http://schemas.microsoft.com/office/drawing/2014/main" id="{BA6C90D7-EAEE-4131-AA9D-7EB8B90E762E}"/>
              </a:ext>
            </a:extLst>
          </p:cNvPr>
          <p:cNvSpPr/>
          <p:nvPr/>
        </p:nvSpPr>
        <p:spPr>
          <a:xfrm>
            <a:off x="8511480" y="7911844"/>
            <a:ext cx="3004567" cy="1648845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9" name="직사각형"/>
          <p:cNvSpPr/>
          <p:nvPr/>
        </p:nvSpPr>
        <p:spPr>
          <a:xfrm>
            <a:off x="-1" y="-28478"/>
            <a:ext cx="24384001" cy="323449"/>
          </a:xfrm>
          <a:prstGeom prst="rect">
            <a:avLst/>
          </a:prstGeom>
          <a:solidFill>
            <a:srgbClr val="4267B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4267B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facebook.png" descr="fac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532" y="231985"/>
            <a:ext cx="1016936" cy="101693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F A C E B O O K"/>
          <p:cNvSpPr txBox="1"/>
          <p:nvPr/>
        </p:nvSpPr>
        <p:spPr>
          <a:xfrm>
            <a:off x="8223260" y="1569932"/>
            <a:ext cx="8015015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solidFill>
                  <a:srgbClr val="4267B2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dirty="0"/>
              <a:t>댓글       엔티티 타입</a:t>
            </a:r>
            <a:endParaRPr dirty="0"/>
          </a:p>
        </p:txBody>
      </p:sp>
      <p:sp>
        <p:nvSpPr>
          <p:cNvPr id="132" name="(적고 싶은 내용의 핵심 키워드 단어만 적어 넣기)"/>
          <p:cNvSpPr txBox="1"/>
          <p:nvPr/>
        </p:nvSpPr>
        <p:spPr>
          <a:xfrm>
            <a:off x="4740707" y="3038609"/>
            <a:ext cx="1432764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0">
                <a:solidFill>
                  <a:srgbClr val="D6D6D6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각 댓글에 대해 댓글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ID(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고유함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),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작성날짜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</a:rPr>
              <a:t>태그된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사용자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를 저장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한 댓글에 여러 사용자가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</a:rPr>
              <a:t>태그될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 수 있음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6090E46-4332-4EA3-9D80-1F0A209A33DF}"/>
              </a:ext>
            </a:extLst>
          </p:cNvPr>
          <p:cNvCxnSpPr/>
          <p:nvPr/>
        </p:nvCxnSpPr>
        <p:spPr>
          <a:xfrm>
            <a:off x="11904524" y="2787088"/>
            <a:ext cx="652484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7E7FBA7-CFB6-4B72-97BD-988F65B6A07C}"/>
              </a:ext>
            </a:extLst>
          </p:cNvPr>
          <p:cNvSpPr/>
          <p:nvPr/>
        </p:nvSpPr>
        <p:spPr>
          <a:xfrm>
            <a:off x="3990502" y="8119514"/>
            <a:ext cx="3361700" cy="1575633"/>
          </a:xfrm>
          <a:prstGeom prst="rect">
            <a:avLst/>
          </a:prstGeom>
          <a:solidFill>
            <a:schemeClr val="bg1"/>
          </a:solidFill>
          <a:ln w="57150" cap="flat">
            <a:solidFill>
              <a:srgbClr val="4267B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42CA953-82D5-43E1-8956-A3A7663A86BA}"/>
              </a:ext>
            </a:extLst>
          </p:cNvPr>
          <p:cNvSpPr txBox="1"/>
          <p:nvPr/>
        </p:nvSpPr>
        <p:spPr>
          <a:xfrm>
            <a:off x="4165772" y="8517481"/>
            <a:ext cx="301116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400" dirty="0"/>
              <a:t>댓글</a:t>
            </a:r>
            <a:endParaRPr kumimoji="0" lang="ko-KR" alt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50E8EAC-EFFE-4729-9BB0-7AC8E35FBD24}"/>
              </a:ext>
            </a:extLst>
          </p:cNvPr>
          <p:cNvSpPr/>
          <p:nvPr/>
        </p:nvSpPr>
        <p:spPr>
          <a:xfrm>
            <a:off x="1297943" y="5968118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FC209559-8FB8-41C6-97AF-31921B58408F}"/>
              </a:ext>
            </a:extLst>
          </p:cNvPr>
          <p:cNvSpPr/>
          <p:nvPr/>
        </p:nvSpPr>
        <p:spPr>
          <a:xfrm>
            <a:off x="5554011" y="5413768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535481F-B896-4EC9-BE59-FED8723193A4}"/>
              </a:ext>
            </a:extLst>
          </p:cNvPr>
          <p:cNvSpPr/>
          <p:nvPr/>
        </p:nvSpPr>
        <p:spPr>
          <a:xfrm>
            <a:off x="8681617" y="8032273"/>
            <a:ext cx="2664296" cy="1410349"/>
          </a:xfrm>
          <a:prstGeom prst="ellipse">
            <a:avLst/>
          </a:prstGeom>
          <a:solidFill>
            <a:schemeClr val="bg1"/>
          </a:solidFill>
          <a:ln w="38100" cap="flat">
            <a:solidFill>
              <a:srgbClr val="C1C1C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04F45BD-ACEB-4787-8044-E5ABD40761B8}"/>
              </a:ext>
            </a:extLst>
          </p:cNvPr>
          <p:cNvSpPr txBox="1"/>
          <p:nvPr/>
        </p:nvSpPr>
        <p:spPr>
          <a:xfrm>
            <a:off x="5930816" y="5804513"/>
            <a:ext cx="195226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</a:rPr>
              <a:t>작성날짜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88CD26D-1A0C-4B22-B471-119975709F4C}"/>
              </a:ext>
            </a:extLst>
          </p:cNvPr>
          <p:cNvSpPr txBox="1"/>
          <p:nvPr/>
        </p:nvSpPr>
        <p:spPr>
          <a:xfrm>
            <a:off x="1519677" y="6358864"/>
            <a:ext cx="222082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댓글</a:t>
            </a:r>
            <a:r>
              <a:rPr kumimoji="0" lang="en-US" altLang="ko-KR" sz="32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ID</a:t>
            </a:r>
            <a:endParaRPr kumimoji="0" lang="ko-KR" altLang="en-US" sz="3200" b="1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3EDA9A5-783F-4F45-9B9A-CB6DD51FC891}"/>
              </a:ext>
            </a:extLst>
          </p:cNvPr>
          <p:cNvSpPr txBox="1"/>
          <p:nvPr/>
        </p:nvSpPr>
        <p:spPr>
          <a:xfrm>
            <a:off x="8681617" y="8153697"/>
            <a:ext cx="249625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3200" dirty="0" err="1"/>
              <a:t>태그된</a:t>
            </a:r>
            <a:r>
              <a:rPr lang="ko-KR" altLang="en-US" sz="3200" dirty="0"/>
              <a:t> 사용자이름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8" name="messenger.png" descr="messenger.png">
            <a:extLst>
              <a:ext uri="{FF2B5EF4-FFF2-40B4-BE49-F238E27FC236}">
                <a16:creationId xmlns:a16="http://schemas.microsoft.com/office/drawing/2014/main" id="{8D08A37D-C80F-408F-AD9F-B13BED87A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0317" y="1642865"/>
            <a:ext cx="995419" cy="99541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A67F98F-8F3E-46C9-B1C3-B24BAACB5D69}"/>
              </a:ext>
            </a:extLst>
          </p:cNvPr>
          <p:cNvCxnSpPr/>
          <p:nvPr/>
        </p:nvCxnSpPr>
        <p:spPr>
          <a:xfrm flipH="1">
            <a:off x="6338503" y="6824117"/>
            <a:ext cx="365008" cy="129539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10BCA92-BF50-45BA-BEBB-8CC759A2F18D}"/>
              </a:ext>
            </a:extLst>
          </p:cNvPr>
          <p:cNvCxnSpPr>
            <a:stCxn id="69" idx="5"/>
          </p:cNvCxnSpPr>
          <p:nvPr/>
        </p:nvCxnSpPr>
        <p:spPr>
          <a:xfrm>
            <a:off x="3572062" y="7171926"/>
            <a:ext cx="1110257" cy="94758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1B5F352-C754-464A-BFBA-A648065B738B}"/>
              </a:ext>
            </a:extLst>
          </p:cNvPr>
          <p:cNvCxnSpPr>
            <a:stCxn id="87" idx="2"/>
            <a:endCxn id="67" idx="3"/>
          </p:cNvCxnSpPr>
          <p:nvPr/>
        </p:nvCxnSpPr>
        <p:spPr>
          <a:xfrm flipH="1">
            <a:off x="7352202" y="8736267"/>
            <a:ext cx="1159278" cy="17106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D9C026-D260-4CDB-BFE4-EF4DC466D3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9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CCF8423-7867-4627-A309-A3D2CCBDC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184" y="4016732"/>
            <a:ext cx="8064896" cy="820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5647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사용자 지정 1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ap="flat">
          <a:solidFill>
            <a:schemeClr val="accent6">
              <a:lumMod val="75000"/>
            </a:schemeClr>
          </a:solidFill>
          <a:miter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3200" b="0" i="0" u="none" strike="noStrike" cap="none" spc="0" normalizeH="0" baseline="0">
            <a:solidFill>
              <a:srgbClr val="FFFFFF"/>
            </a:solidFill>
            <a:uFillTx/>
            <a:latin typeface="+mn-lt"/>
            <a:ea typeface="+mn-ea"/>
            <a:cs typeface="+mn-cs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2000" b="1" i="0" u="none" strike="noStrike" cap="none" spc="0" normalizeH="0" baseline="0" smtClean="0">
            <a:solidFill>
              <a:srgbClr val="000000"/>
            </a:solidFill>
            <a:uFillTx/>
            <a:latin typeface="Helvetica Neue"/>
            <a:ea typeface="Helvetica Neue"/>
            <a:cs typeface="Helvetica Neue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3200" b="0" i="0" u="none" strike="noStrike" cap="none" spc="0" normalizeH="0" baseline="0">
            <a:solidFill>
              <a:srgbClr val="FFFFFF"/>
            </a:solidFill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3000" b="1" i="0" u="none" strike="noStrike" cap="none" spc="0" normalizeH="0" baseline="0">
            <a:solidFill>
              <a:srgbClr val="000000"/>
            </a:solidFill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2473</Words>
  <Application>Microsoft Office PowerPoint</Application>
  <PresentationFormat>사용자 지정</PresentationFormat>
  <Paragraphs>598</Paragraphs>
  <Slides>82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9" baseType="lpstr">
      <vt:lpstr>Helvetica Neue</vt:lpstr>
      <vt:lpstr>Helvetica Neue Light</vt:lpstr>
      <vt:lpstr>Helvetica Neue Medium</vt:lpstr>
      <vt:lpstr>S-Core Dream 5 Medium</vt:lpstr>
      <vt:lpstr>S-Core Dream 6 Bold</vt:lpstr>
      <vt:lpstr>맑은 고딕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경미</dc:creator>
  <cp:lastModifiedBy>이한결(2017156028)</cp:lastModifiedBy>
  <cp:revision>240</cp:revision>
  <dcterms:modified xsi:type="dcterms:W3CDTF">2020-12-05T17:07:27Z</dcterms:modified>
</cp:coreProperties>
</file>